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4" r:id="rId2"/>
    <p:sldId id="268" r:id="rId3"/>
    <p:sldId id="258" r:id="rId4"/>
    <p:sldId id="259" r:id="rId5"/>
    <p:sldId id="266" r:id="rId6"/>
    <p:sldId id="267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5D31C-42B7-4071-83F4-2C6DEB1869F2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EA88E5-33AF-48FA-AF09-3C98618F1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07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A88E5-33AF-48FA-AF09-3C98618F1A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0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333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333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fld id="{EAA136A4-D854-4BBB-B675-750121BDD567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83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5/9/2013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95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5/9/2013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95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5/9/2013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626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5/9/2013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2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5/9/2013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77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5/9/2013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0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5/9/2013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29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5/9/2013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925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5/9/2013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16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5/9/2013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152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5/9/2013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06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 Black" pitchFamily="34" charset="0"/>
              </a:defRPr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fld id="{EAA136A4-D854-4BBB-B675-750121BDD567}" type="datetimeFigureOut">
              <a:rPr lang="en-US" smtClean="0"/>
              <a:t>5/9/2013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92D050"/>
                </a:solidFill>
              </a:rPr>
              <a:t>Me </a:t>
            </a:r>
            <a:r>
              <a:rPr lang="en-US" sz="3600" dirty="0" err="1" smtClean="0">
                <a:solidFill>
                  <a:srgbClr val="92D050"/>
                </a:solidFill>
              </a:rPr>
              <a:t>llamo</a:t>
            </a:r>
            <a:r>
              <a:rPr lang="en-US" sz="3600" dirty="0" smtClean="0">
                <a:solidFill>
                  <a:srgbClr val="92D050"/>
                </a:solidFill>
              </a:rPr>
              <a:t> ________ </a:t>
            </a:r>
            <a:r>
              <a:rPr lang="en-US" sz="3600" dirty="0" err="1" smtClean="0">
                <a:solidFill>
                  <a:srgbClr val="92D050"/>
                </a:solidFill>
              </a:rPr>
              <a:t>Clase</a:t>
            </a:r>
            <a:r>
              <a:rPr lang="en-US" sz="3600" dirty="0" smtClean="0">
                <a:solidFill>
                  <a:srgbClr val="92D050"/>
                </a:solidFill>
              </a:rPr>
              <a:t> 8im</a:t>
            </a:r>
            <a:br>
              <a:rPr lang="en-US" sz="3600" dirty="0" smtClean="0">
                <a:solidFill>
                  <a:srgbClr val="92D050"/>
                </a:solidFill>
              </a:rPr>
            </a:br>
            <a:r>
              <a:rPr lang="en-US" sz="3600" dirty="0" smtClean="0">
                <a:solidFill>
                  <a:srgbClr val="92D050"/>
                </a:solidFill>
              </a:rPr>
              <a:t>La </a:t>
            </a:r>
            <a:r>
              <a:rPr lang="en-US" sz="3600" dirty="0" err="1" smtClean="0">
                <a:solidFill>
                  <a:srgbClr val="92D050"/>
                </a:solidFill>
              </a:rPr>
              <a:t>fecha</a:t>
            </a:r>
            <a:r>
              <a:rPr lang="en-US" sz="3600" dirty="0" smtClean="0">
                <a:solidFill>
                  <a:srgbClr val="92D050"/>
                </a:solidFill>
              </a:rPr>
              <a:t> </a:t>
            </a:r>
            <a:r>
              <a:rPr lang="en-US" sz="3600" dirty="0" err="1" smtClean="0">
                <a:solidFill>
                  <a:srgbClr val="92D050"/>
                </a:solidFill>
              </a:rPr>
              <a:t>es</a:t>
            </a:r>
            <a:r>
              <a:rPr lang="en-US" sz="3600" dirty="0" smtClean="0">
                <a:solidFill>
                  <a:srgbClr val="92D050"/>
                </a:solidFill>
              </a:rPr>
              <a:t> </a:t>
            </a:r>
            <a:r>
              <a:rPr lang="en-US" sz="3600" dirty="0">
                <a:solidFill>
                  <a:srgbClr val="92D050"/>
                </a:solidFill>
              </a:rPr>
              <a:t>9</a:t>
            </a:r>
            <a:r>
              <a:rPr lang="en-US" sz="3600" dirty="0" smtClean="0">
                <a:solidFill>
                  <a:srgbClr val="92D050"/>
                </a:solidFill>
              </a:rPr>
              <a:t> de mayo del 2013</a:t>
            </a:r>
            <a:endParaRPr lang="en-US" sz="36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63000" cy="50292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49: </a:t>
            </a:r>
            <a:r>
              <a:rPr lang="en-US" dirty="0" smtClean="0"/>
              <a:t>¿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clase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dificil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ti</a:t>
            </a:r>
            <a:r>
              <a:rPr lang="en-US" dirty="0" smtClean="0"/>
              <a:t>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 smtClean="0"/>
          </a:p>
          <a:p>
            <a:pPr>
              <a:buClr>
                <a:srgbClr val="0070C0"/>
              </a:buClr>
            </a:pPr>
            <a:r>
              <a:rPr lang="en-US" dirty="0" smtClean="0"/>
              <a:t> Make a list in Spanish of the courses you take. Tell which are easy or difficult. Tell which ones you like or don’t like.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61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76200" y="762000"/>
            <a:ext cx="7128875" cy="250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/>
            </a:pPr>
            <a:r>
              <a:rPr lang="en-US" sz="2800" b="1" dirty="0">
                <a:latin typeface="Comic Sans MS" pitchFamily="66" charset="0"/>
              </a:rPr>
              <a:t>I want this </a:t>
            </a:r>
            <a:r>
              <a:rPr lang="en-US" sz="2800" b="1" dirty="0" smtClean="0">
                <a:latin typeface="Comic Sans MS" pitchFamily="66" charset="0"/>
              </a:rPr>
              <a:t>apple.</a:t>
            </a:r>
            <a:endParaRPr lang="en-US" sz="2800" b="1" dirty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/>
            </a:pPr>
            <a:endParaRPr lang="en-US" sz="2800" b="1" dirty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/>
            </a:pPr>
            <a:endParaRPr lang="en-US" sz="2800" b="1" dirty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/>
            </a:pPr>
            <a:r>
              <a:rPr lang="en-US" sz="2800" b="1" dirty="0">
                <a:latin typeface="Comic Sans MS" pitchFamily="66" charset="0"/>
              </a:rPr>
              <a:t>She wants that </a:t>
            </a:r>
            <a:r>
              <a:rPr lang="en-US" sz="2800" b="1" dirty="0" smtClean="0">
                <a:latin typeface="Comic Sans MS" pitchFamily="66" charset="0"/>
              </a:rPr>
              <a:t>blouse.</a:t>
            </a:r>
            <a:endParaRPr lang="en-US" sz="2800" b="1" dirty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/>
            </a:pPr>
            <a:endParaRPr lang="en-US" sz="2800" b="1" dirty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/>
            </a:pPr>
            <a:endParaRPr lang="en-US" sz="2800" b="1" dirty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/>
            </a:pPr>
            <a:r>
              <a:rPr lang="en-US" sz="2800" b="1" dirty="0">
                <a:latin typeface="Comic Sans MS" pitchFamily="66" charset="0"/>
              </a:rPr>
              <a:t>They want those </a:t>
            </a:r>
            <a:r>
              <a:rPr lang="en-US" sz="2800" b="1" dirty="0" smtClean="0">
                <a:latin typeface="Comic Sans MS" pitchFamily="66" charset="0"/>
              </a:rPr>
              <a:t>carrots </a:t>
            </a:r>
            <a:r>
              <a:rPr lang="en-US" sz="2800" b="1" dirty="0">
                <a:latin typeface="Comic Sans MS" pitchFamily="66" charset="0"/>
              </a:rPr>
              <a:t>over there.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926411" y="3810000"/>
            <a:ext cx="7109639" cy="250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r"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 startAt="4"/>
            </a:pPr>
            <a:r>
              <a:rPr lang="en-US" sz="2800" b="1" dirty="0">
                <a:latin typeface="Comic Sans MS" pitchFamily="66" charset="0"/>
              </a:rPr>
              <a:t>We prefer these </a:t>
            </a:r>
            <a:r>
              <a:rPr lang="en-US" sz="2800" b="1" dirty="0" smtClean="0">
                <a:latin typeface="Comic Sans MS" pitchFamily="66" charset="0"/>
              </a:rPr>
              <a:t>jeans.</a:t>
            </a:r>
            <a:endParaRPr lang="en-US" sz="2800" b="1" dirty="0">
              <a:latin typeface="Comic Sans MS" pitchFamily="66" charset="0"/>
            </a:endParaRPr>
          </a:p>
          <a:p>
            <a:pPr algn="r"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 startAt="4"/>
            </a:pPr>
            <a:endParaRPr lang="en-US" sz="2800" b="1" dirty="0">
              <a:latin typeface="Comic Sans MS" pitchFamily="66" charset="0"/>
            </a:endParaRPr>
          </a:p>
          <a:p>
            <a:pPr algn="r"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 startAt="4"/>
            </a:pPr>
            <a:endParaRPr lang="en-US" sz="2800" b="1" dirty="0">
              <a:latin typeface="Comic Sans MS" pitchFamily="66" charset="0"/>
            </a:endParaRPr>
          </a:p>
          <a:p>
            <a:pPr algn="r"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 startAt="4"/>
            </a:pPr>
            <a:r>
              <a:rPr lang="en-US" sz="2800" b="1" dirty="0">
                <a:latin typeface="Comic Sans MS" pitchFamily="66" charset="0"/>
              </a:rPr>
              <a:t>You guys prefer those </a:t>
            </a:r>
            <a:r>
              <a:rPr lang="en-US" sz="2800" b="1" dirty="0" smtClean="0">
                <a:latin typeface="Comic Sans MS" pitchFamily="66" charset="0"/>
              </a:rPr>
              <a:t>plantains.</a:t>
            </a:r>
            <a:endParaRPr lang="en-US" sz="2800" b="1" dirty="0">
              <a:latin typeface="Comic Sans MS" pitchFamily="66" charset="0"/>
            </a:endParaRPr>
          </a:p>
          <a:p>
            <a:pPr algn="r"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 startAt="4"/>
            </a:pPr>
            <a:endParaRPr lang="en-US" sz="2800" b="1" dirty="0">
              <a:latin typeface="Comic Sans MS" pitchFamily="66" charset="0"/>
            </a:endParaRPr>
          </a:p>
          <a:p>
            <a:pPr algn="r"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 startAt="4"/>
            </a:pPr>
            <a:endParaRPr lang="en-US" sz="2800" b="1" dirty="0">
              <a:latin typeface="Comic Sans MS" pitchFamily="66" charset="0"/>
            </a:endParaRPr>
          </a:p>
          <a:p>
            <a:pPr algn="r"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 startAt="4"/>
            </a:pPr>
            <a:r>
              <a:rPr lang="en-US" sz="2800" b="1" dirty="0" smtClean="0">
                <a:latin typeface="Comic Sans MS" pitchFamily="66" charset="0"/>
              </a:rPr>
              <a:t>Luis </a:t>
            </a:r>
            <a:r>
              <a:rPr lang="en-US" sz="2800" b="1" dirty="0">
                <a:latin typeface="Comic Sans MS" pitchFamily="66" charset="0"/>
              </a:rPr>
              <a:t>prefers those </a:t>
            </a:r>
            <a:r>
              <a:rPr lang="en-US" sz="2800" b="1" dirty="0" smtClean="0">
                <a:latin typeface="Comic Sans MS" pitchFamily="66" charset="0"/>
              </a:rPr>
              <a:t>shoes </a:t>
            </a:r>
            <a:r>
              <a:rPr lang="en-US" sz="2800" b="1" dirty="0">
                <a:latin typeface="Comic Sans MS" pitchFamily="66" charset="0"/>
              </a:rPr>
              <a:t>over there.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5775" y="87868"/>
            <a:ext cx="8582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I- </a:t>
            </a:r>
            <a:r>
              <a:rPr lang="en-US" sz="3600" dirty="0" err="1" smtClean="0"/>
              <a:t>Copia</a:t>
            </a:r>
            <a:r>
              <a:rPr lang="en-US" sz="3600" dirty="0" smtClean="0"/>
              <a:t> y traduce al </a:t>
            </a:r>
            <a:r>
              <a:rPr lang="en-US" sz="3600" dirty="0" err="1" smtClean="0"/>
              <a:t>español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6481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07182" y="87868"/>
            <a:ext cx="36368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smtClean="0">
                <a:solidFill>
                  <a:srgbClr val="FFC000"/>
                </a:solidFill>
              </a:rPr>
              <a:t>II- </a:t>
            </a:r>
            <a:r>
              <a:rPr lang="en-US" sz="2800" dirty="0" err="1" smtClean="0"/>
              <a:t>Identifica</a:t>
            </a:r>
            <a:r>
              <a:rPr lang="en-US" sz="2800" dirty="0" smtClean="0"/>
              <a:t>  la </a:t>
            </a:r>
            <a:r>
              <a:rPr lang="en-US" sz="2800" dirty="0" err="1" smtClean="0"/>
              <a:t>ropa</a:t>
            </a:r>
            <a:r>
              <a:rPr lang="en-US" sz="2800" dirty="0" smtClean="0"/>
              <a:t> y </a:t>
            </a:r>
            <a:r>
              <a:rPr lang="en-US" sz="2800" dirty="0" err="1" smtClean="0"/>
              <a:t>usa</a:t>
            </a:r>
            <a:r>
              <a:rPr lang="en-US" sz="2800" dirty="0" smtClean="0"/>
              <a:t> el </a:t>
            </a:r>
            <a:r>
              <a:rPr lang="en-US" sz="2800" dirty="0" err="1" smtClean="0"/>
              <a:t>adjetivo</a:t>
            </a:r>
            <a:r>
              <a:rPr lang="en-US" sz="2800" dirty="0" smtClean="0"/>
              <a:t> </a:t>
            </a:r>
            <a:r>
              <a:rPr lang="en-US" sz="2800" dirty="0" err="1" smtClean="0"/>
              <a:t>demostrativo</a:t>
            </a:r>
            <a:r>
              <a:rPr lang="en-US" sz="2800" dirty="0" smtClean="0"/>
              <a:t> </a:t>
            </a:r>
            <a:r>
              <a:rPr lang="en-US" sz="2800" dirty="0" err="1" smtClean="0"/>
              <a:t>correcto</a:t>
            </a:r>
            <a:endParaRPr lang="en-US" sz="2800" dirty="0"/>
          </a:p>
        </p:txBody>
      </p:sp>
      <p:pic>
        <p:nvPicPr>
          <p:cNvPr id="1026" name="Picture 2" descr="https://encrypted-tbn0.gstatic.com/images?q=tbn:ANd9GcSxm4c0aU_4Th1wCSimNG_qWHY0WdxNBxnfethKDgg3yehJjoSfW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89305" y="3893976"/>
            <a:ext cx="1914289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Callout 15"/>
          <p:cNvSpPr/>
          <p:nvPr/>
        </p:nvSpPr>
        <p:spPr>
          <a:xfrm flipH="1">
            <a:off x="4098275" y="4328886"/>
            <a:ext cx="2817813" cy="914400"/>
          </a:xfrm>
          <a:prstGeom prst="wedgeEllipseCallout">
            <a:avLst>
              <a:gd name="adj1" fmla="val -85886"/>
              <a:gd name="adj2" fmla="val 28379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https://encrypted-tbn3.gstatic.com/images?q=tbn:ANd9GcQ15mvqta9OqKNvWb2ZmCjUIbaFGnPj0hDTHMT8-d7sL5B7XOQ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136" y="5298688"/>
            <a:ext cx="1371169" cy="135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567711"/>
            <a:ext cx="2461489" cy="246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Oval Callout 18"/>
          <p:cNvSpPr/>
          <p:nvPr/>
        </p:nvSpPr>
        <p:spPr>
          <a:xfrm flipH="1">
            <a:off x="2884322" y="2590800"/>
            <a:ext cx="2754478" cy="914400"/>
          </a:xfrm>
          <a:prstGeom prst="wedgeEllipseCallout">
            <a:avLst>
              <a:gd name="adj1" fmla="val -128405"/>
              <a:gd name="adj2" fmla="val 20983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1" name="Picture 7" descr="https://encrypted-tbn1.gstatic.com/images?q=tbn:ANd9GcTIrx-R2vcB5eqF2ftUtdLeVs3fpw7fjaTf2PlotAvmlZNImOTUj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26" y="0"/>
            <a:ext cx="1924050" cy="23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Oval Callout 20"/>
          <p:cNvSpPr/>
          <p:nvPr/>
        </p:nvSpPr>
        <p:spPr>
          <a:xfrm flipH="1">
            <a:off x="2278062" y="304800"/>
            <a:ext cx="3360737" cy="1295400"/>
          </a:xfrm>
          <a:prstGeom prst="wedgeEllipseCallout">
            <a:avLst>
              <a:gd name="adj1" fmla="val -115449"/>
              <a:gd name="adj2" fmla="val 31151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0" y="75753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1.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35454" y="281493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2.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30854" y="456753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</a:rPr>
              <a:t>3.</a:t>
            </a:r>
            <a:endParaRPr lang="en-US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4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Callout 17"/>
          <p:cNvSpPr/>
          <p:nvPr/>
        </p:nvSpPr>
        <p:spPr>
          <a:xfrm flipH="1">
            <a:off x="2209800" y="304800"/>
            <a:ext cx="3913754" cy="1295400"/>
          </a:xfrm>
          <a:prstGeom prst="wedgeEllipseCallout">
            <a:avLst>
              <a:gd name="adj1" fmla="val 77936"/>
              <a:gd name="adj2" fmla="val 25957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s://encrypted-tbn0.gstatic.com/images?q=tbn:ANd9GcTBpJwy49IIKA52r8Ks065Kn7czzb511v3C86oA568ovfWGER2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64" y="4215825"/>
            <a:ext cx="2054825" cy="256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567" y="-76200"/>
            <a:ext cx="2977433" cy="2154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 descr="https://encrypted-tbn2.gstatic.com/images?q=tbn:ANd9GcQPF4yZYm0FBjPVzs1H6DGIvq9v050zzdZE46-C5woD-IgigEJ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059" y="5114924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https://encrypted-tbn2.gstatic.com/images?q=tbn:ANd9GcRgy_0ITM7jde0Ha2n8jtXzT5ZhIl1r0xIgeetZOV11TZ_zzA3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1336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Oval Callout 20"/>
          <p:cNvSpPr/>
          <p:nvPr/>
        </p:nvSpPr>
        <p:spPr>
          <a:xfrm flipH="1">
            <a:off x="1828800" y="4005839"/>
            <a:ext cx="3657600" cy="1023361"/>
          </a:xfrm>
          <a:prstGeom prst="wedgeEllipseCallout">
            <a:avLst>
              <a:gd name="adj1" fmla="val 64051"/>
              <a:gd name="adj2" fmla="val 80646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Callout 21"/>
          <p:cNvSpPr/>
          <p:nvPr/>
        </p:nvSpPr>
        <p:spPr>
          <a:xfrm flipH="1">
            <a:off x="2743991" y="2286000"/>
            <a:ext cx="3123408" cy="1338839"/>
          </a:xfrm>
          <a:prstGeom prst="wedgeEllipseCallout">
            <a:avLst>
              <a:gd name="adj1" fmla="val 96691"/>
              <a:gd name="adj2" fmla="val 122598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921054" y="433893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</a:rPr>
              <a:t>1.</a:t>
            </a:r>
            <a:endParaRPr lang="en-US" sz="2400" b="1" dirty="0">
              <a:solidFill>
                <a:srgbClr val="FFC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35454" y="2814935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2</a:t>
            </a:r>
            <a:r>
              <a:rPr lang="en-US" sz="2400" b="1" dirty="0" smtClean="0">
                <a:solidFill>
                  <a:srgbClr val="00B050"/>
                </a:solidFill>
              </a:rPr>
              <a:t>.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49654" y="685800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3</a:t>
            </a:r>
            <a:r>
              <a:rPr lang="en-US" sz="2400" b="1" dirty="0" smtClean="0">
                <a:solidFill>
                  <a:srgbClr val="FF0000"/>
                </a:solidFill>
              </a:rPr>
              <a:t>.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120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8491"/>
            <a:ext cx="8229600" cy="1018309"/>
          </a:xfrm>
        </p:spPr>
        <p:txBody>
          <a:bodyPr/>
          <a:lstStyle/>
          <a:p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III- </a:t>
            </a: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escribe</a:t>
            </a:r>
            <a:r>
              <a:rPr lang="en-US" sz="2800" dirty="0" smtClean="0"/>
              <a:t> el </a:t>
            </a:r>
            <a:r>
              <a:rPr lang="en-US" sz="2800" dirty="0" err="1" smtClean="0"/>
              <a:t>adjetivo</a:t>
            </a:r>
            <a:r>
              <a:rPr lang="en-US" sz="2800" dirty="0" smtClean="0"/>
              <a:t> </a:t>
            </a:r>
            <a:r>
              <a:rPr lang="en-US" sz="2800" dirty="0" err="1" smtClean="0"/>
              <a:t>demostrativo</a:t>
            </a:r>
            <a:r>
              <a:rPr lang="en-US" sz="2800" dirty="0" smtClean="0"/>
              <a:t>.</a:t>
            </a:r>
            <a:endParaRPr lang="en-US" dirty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96658" y="3055064"/>
            <a:ext cx="211281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ahoma" pitchFamily="34" charset="0"/>
              </a:rPr>
              <a:t>4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. ____ </a:t>
            </a:r>
            <a:r>
              <a:rPr lang="en-US" sz="2400" dirty="0" err="1" smtClean="0">
                <a:latin typeface="Tahoma" pitchFamily="34" charset="0"/>
              </a:rPr>
              <a:t>per</a:t>
            </a:r>
            <a:r>
              <a:rPr lang="en-US" sz="2400" dirty="0" err="1" smtClean="0">
                <a:solidFill>
                  <a:schemeClr val="tx1"/>
                </a:solidFill>
                <a:latin typeface="Tahoma" pitchFamily="34" charset="0"/>
              </a:rPr>
              <a:t>ro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  </a:t>
            </a:r>
            <a:r>
              <a:rPr lang="en-US" sz="2400" dirty="0" err="1" smtClean="0">
                <a:solidFill>
                  <a:schemeClr val="tx1"/>
                </a:solidFill>
                <a:latin typeface="Tahoma" pitchFamily="34" charset="0"/>
              </a:rPr>
              <a:t>es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ahoma" pitchFamily="34" charset="0"/>
              </a:rPr>
              <a:t>grande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.</a:t>
            </a:r>
            <a:endParaRPr lang="en-US" sz="240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200400" y="1143000"/>
            <a:ext cx="4038600" cy="93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>
                <a:latin typeface="Tahoma" pitchFamily="34" charset="0"/>
              </a:rPr>
              <a:t>1</a:t>
            </a:r>
            <a:r>
              <a:rPr lang="en-US" sz="2200" dirty="0" smtClean="0">
                <a:solidFill>
                  <a:schemeClr val="tx1"/>
                </a:solidFill>
                <a:latin typeface="Tahoma" pitchFamily="34" charset="0"/>
              </a:rPr>
              <a:t>. ________ </a:t>
            </a:r>
            <a:r>
              <a:rPr lang="en-US" sz="2200" dirty="0" err="1" smtClean="0">
                <a:latin typeface="Tahoma" pitchFamily="34" charset="0"/>
              </a:rPr>
              <a:t>alumnas</a:t>
            </a:r>
            <a:endParaRPr lang="en-US" sz="2200" dirty="0" smtClean="0"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20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Tahoma" pitchFamily="34" charset="0"/>
              </a:rPr>
              <a:t>están</a:t>
            </a:r>
            <a:r>
              <a:rPr lang="en-US" sz="2200" dirty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Tahoma" pitchFamily="34" charset="0"/>
              </a:rPr>
              <a:t>estudiando</a:t>
            </a:r>
            <a:r>
              <a:rPr lang="en-US" sz="2200" dirty="0" smtClean="0">
                <a:solidFill>
                  <a:schemeClr val="tx1"/>
                </a:solidFill>
                <a:latin typeface="Tahoma" pitchFamily="34" charset="0"/>
              </a:rPr>
              <a:t>.</a:t>
            </a:r>
            <a:endParaRPr lang="en-US" sz="2200" dirty="0">
              <a:solidFill>
                <a:schemeClr val="tx1"/>
              </a:solidFill>
              <a:latin typeface="Tahoma" pitchFamily="34" charset="0"/>
            </a:endParaRPr>
          </a:p>
        </p:txBody>
      </p:sp>
      <p:pic>
        <p:nvPicPr>
          <p:cNvPr id="3074" name="Picture 2" descr="https://encrypted-tbn1.gstatic.com/images?q=tbn:ANd9GcSWjf_HhTZsHc6PUkT-MyODvAA1VniCUsnjLtgYGWyYbcOlQvx4z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18" y="766164"/>
            <a:ext cx="1570882" cy="1501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3.gstatic.com/images?q=tbn:ANd9GcRkY_nSZr9Cldc7uxneuxuUXMaDKHkOUmsFYrRKMFPpZ3OWnb5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48" y="4378036"/>
            <a:ext cx="2200275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Oval Callout 20"/>
          <p:cNvSpPr/>
          <p:nvPr/>
        </p:nvSpPr>
        <p:spPr>
          <a:xfrm>
            <a:off x="0" y="2902527"/>
            <a:ext cx="2438400" cy="1136073"/>
          </a:xfrm>
          <a:prstGeom prst="wedgeEllipseCallout">
            <a:avLst>
              <a:gd name="adj1" fmla="val 13515"/>
              <a:gd name="adj2" fmla="val 104041"/>
            </a:avLst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utoShape 6" descr="data:image/jpeg;base64,/9j/4AAQSkZJRgABAQAAAQABAAD/2wCEAAkGBxQSEhQTEhQVFhQWGBcYGBgXFhkWGBscGh4bHhccGR4aHCggHh8mGxwXITEiJiorLi4uFx8zODMsNygtLiwBCgoKDg0OGxAQGy0kICYsLCw3LCwsLCwsLCwsLDQsLCwsLCwsLCwsLCwsLCwsLCwsLCwsLCwsLCwsLCwsLCwsLP/AABEIARMAtwMBEQACEQEDEQH/xAAcAAABBQEBAQAAAAAAAAAAAAAAAwQFBgcCAQj/xABPEAACAQMCAgYFCAUIBgsBAAABAgMABBESIQUxBhMiQVFhBzJxgZEUI0JSYqGxwTNygpLRFSRTk6KjwtIlQ2Oy4fA0RFRkc4OUs7TT8Rb/xAAbAQEAAgMBAQAAAAAAAAAAAAAAAQIDBAUGB//EADsRAAIBAgMECAQGAgEEAwAAAAABAgMRBCExEkFRYQUTMnGBkbHBIqHR8CMzQlLh8QYUghViosIWJDT/2gAMAwEAAhEDEQA/ANxoAoAoAoAoAoCo3/pHsYZZIZGl1xsUbEEjDI54Kqc1VzSIcox1aXijlfSZw0/66Qe22uf/AKqjbjxI24fuXmh1F0+4e3K5A/WSRf8AeQU248Rtw/cvNC69NbA/9ai95x+Iptx4kdZDivNHa9MLA/8AXLb3zIPxNTtx4jrIcV5io6UWX/a7b+uj/wA1FOL3l1noKr0gtTyubc5/2yf5qm5NmKDjFueU8P8AWJ/GpFmdDisH9NF/WL/GlxZi0N0j+q6tjwYH8KEWFqAKAKAKAKAKAKAKAKAKAKAKAKA+deLvm6vD/wB6ufulcD7gK06naZyMe71vBeg1qhphQBQBQBQHmgeA+FBdnJhX6o+AoTtS4nht0+ov7ooW6yfF+YLboOSqPYAKXJ66p+5+bFAMctvfU7TJ6+r+5+bOxIw5Mw9jMPzptPiP9ir+5+bOhdSDlLKPZLIPwam0+JP+zV/cxQcRn/7Rcf8AqJf89Np8SViqy/UdjitwOVzc/wDqJf8ANU7cuJZYyt+75L6HQ41dDld3X9fJ+bVPWS4lv96txXkgk4/fYOi8udXdmQn8amM5N6mxhsXUqVVGVrPlyPoats6AUAUAUAUBwkgJIByVOD5HAOPgR8aA+crokyzk989w3xlc1pT7TONjWnWlbl6CdVNUKAY3nFETIBDOBsB4+BNSkbuHwNWq07WXH+CNDzSt+kC7E89AGBk+2rpI9XHoKjRhdq+mqbeY1MHmc9/n7fGoudSXRsNlJWy5CggK7hyCANPaycHuGNgPI1Jhn0VRmmksnxW9eXnmKxXk6qSDrC4ByucZ787HnS1zk1+hKO5Z33ZXy3J8ORM2V2JFzybvHeD/AAqjVjzWMwdTC1HCa/ocVBqDmxtOt1gHGiNn5ZzpxhR5kkAVKVyYxvfuJa94baiHrIpw7dWOwzBG1hhr7OM40hsAnfUKs0rZGSUaezdMaz/JWtwU6xLhQgIO6SEkl25dnHIDPcNudQ7WKvY2ctfUjpZAcYULhQNu/HefM1UoxOgCgHnB4tc8anvLfcrH8qvT7Rs4P8+Pj6M+iK3DtBQBQBQBQFU4LeN8qul7mvmX3LZwH/eqCz0MUjk1DV9btfvb/nWlLU4GJ/On3v1OqgwkdxppNKhM4JIYqCT5cuXfVonT6Khh5VH17StpfQgTLo7JXGPHY1Y9hSx0Yr8NJx3PivqSEFtcKz6YJdcY1sCh7C6dRLZGANO+/jUpNPIu8anB3V7vS+7vWmYxF3nzJ328T3VFjJHHpQs9bfaYtauHJBOPq7Ek+W3nSxmo4vbk8st25238rIXwVbDA7c1OR7jyNRo8zbupxvF+KzEJLdg2V9bskY3PLO2PdtU8jnYvDRqxlo03nfdbJ/Mn7G8Eq5HMYDDwNUasfPcVhp4eezLwJCyTLfpBEBuXJbbGDtpBJOcEAeHlRGBa62H1vwtTctDJISAC2uMZz2NeTrwQMc9s1Ns7F1Bbey396nkECrb9ehVmGElR4ywUsW0FSRpOVX2im65CXwbXsNuIGPEQiwcRqXODq6w51g57hsBjbHmTUOxDtZW4fMZ1BUKAleiceq+tl+s0g8eUMp/Kr018RuYD83wN/rcOuFAFAFAFAU+wYCV5O/5Zc5/ZgI39yCqlzFLAYijH2F/AVpvU89Xd6snzfqL1BiEp5CNCqAXkdY0B2GpjgZ8qtGLk7I2MNQ66dnold9wx6XcEezuMCXVIqo7OOxhySVWMA6tlCnPdzONq2KtHq3ZHosLKPVpRVkW219Ks3yRQIGluV7LyEHqvssQu+T9XYZzv3VVO5tbSRB8F6QzLm7a0tJYreRdYSBY3jMmSGUgbZYHc5wR3ZBqUm1crJqMlEtnEPR9bX6C8spTD1w6wKyho8ndtuaHVkEAkA52qLXMsZNWa3fIy6Ic+/c75yDg4yD4Gsb1O9hGpU1LPPi7jyCUqoIAwrq2e/Ph7NvwqU7eZapTUpWb1i19+Z1wm6LSv368sfsnw9m9VlnmeO6fpQajUjK9srMt/R4sjmURQOFGMzsqxoTyPaYAnbYbmojxPO07p3svHQcXCRNI8k14iu+dS28Ujg6uYydK7+01OXEl7Ld5S8kxCWzjMbSQRTOiHtPKyqPPCJuQMjJ1HGRnnUW4FWla8U7cxu/DpWi6/qsRAesMBdm0nGTknUQO/n4VFnqRsya2rZDCoKhQFg9H8eriVr9lpT/cyj/FWSl2je6P/ADH3e6N0rbOqFAFAFAFAUe0fTFO+f9fxJ/boMiflVUXevkY/bDCKPBR+FaR5up233sUoVJXgPRCe+VJg4t4lcPHIV1uxU7Mi5AC57yd/DFZoRazPQYHAOn8c3m1a3eWyL0f4uPlTXtybjftgRAbroPZMZGNO2PIVklJyd2dFUYqOzuMv6E8PDS3EE1q1xiKSMRKyhkmyFVhqcYxggsA2NqiCbdkY6zsk72NQ6YXUdrwxreQq91NCkAVcGSSQqE1YG5xzyfADnitubUYWepp0YudW60vco1t0pvuF2ws5rRVUrII2k1D1iS3IlWwW5DHdWlodO5UuHW7yKRFHLJoALaI2fSO7OkHHI/A1SzZ18PjKUIKLb8V9Du3AbG/Pke7J5Z8BUG+53jtRzX3pzFuDsBMwxuQRkeWM/HI+FHoeQ/yKO0ttZJO1t+i+pcOFcOMsc7InWSKFAGfVU6i8nngKB7X9lVSujy8IbSdldnljxFEQK0eSqz6TkYLSqFBIx9HA3z3cu+iYjJJacfmcR8SAg6lolcguY3LMCnWBQ+w2b1QRnkfGl8rEbXw2t9satPlAmldiTqx2jnuJ8BzwPHv2qCL5WEaEBQFp9GS54jF5JKf7OPzrLR7RvdH9t93ubXW0dUKAKAKAKAz67fRYXBz9DjD+HOZ/81U3eZlWcl4GVRjYewVpnmJas9dcgjxGKCLs0y69EunVvFBFb3R6l4kWMMQxjcIAFYMAcHA3BxvWdSTPW4fEwrRvF/wT0/Tzh6jJuoz+rqc/BQak2FnoRMnR3hvGM3UesNq0tJGTGxZQPWVhzwRuQDyoRYl+j3Qmzsm6yKMtL/SSHW49mdl9oAqQkVT0h9Fr68uxJFGjwoipHmRVxnd2IPLJ279lFVauZ6FWNOTk43Lf0I6P/IbRITp6wkvIV5Fz4HGSAMKP1akw77mR+ka3ii4hcLHgK2lmA5K7rlxjz2bHi1UkdDB1VGlKMsl/BF9H4Dl3+ieyPE45mqSPL9OVoOapx3f15sm40LEKoJJ2AAJJJ5AAc/ZVTg2HMfDZWl6gRsZc40Yw3LO+eW2+9TZ6FlCTezbM8uLLQ6ozoxPPqiJceW2xPkD76WIcbO3pmScnA1V5+1JIkLJGBGuXd2UkrtqChdL5O/q7ZqdkyOmrvfbhxINhudseR7qqYjygLb6K1zxEeUEx/tRD86y0e0dDo/tS7jZ62jphQBQBQBQGYdL5tHDpiO+3v/7y5iH4E1RmWHa8jOq0zy4UBA39yrzYJyqZGPE95+O3uq6yPY9A4WEKe3J/E9zW7d7jL5QAcHblQ7zx0Yzs8ll8/oWHoj0ok4fKXHagkK9ankNtSfaH38j3EWizBjsPrVT/AKN8t5ldVdCCrAMpHIgjIPwrIc0UoCg9MvSA9m5gW2ZZiCUeRlMenJCv2CSeR7J01Ddi9Km6ktlZGO387SMXdtbuSzO30ix3P/PhWPU3a0IQjGEdNbvnl/JOcHt2SPtcyc48M4//AH31STPE9J4iFeu5RXLv5kpaXTROsiHDoQynnuKhOxoJtO6LCOIKbpJEUDqIk09S6wR6hguWY57Gp2UgbnYd9XvmZtpbd1uW7Jf0Q9qH6xpVdA6uG1HlqZttIxnY5PLu8cVXmYle9yQsLW5t2uernWJ4gmsdZpLhskadQGSBnY4IJxzNWSauXjGcW7O1iBZiSSTknck8yTzzVDEeUBdPRImb528IHHxeP+FZqKzOj0f+rw9x/wDyhOvau7+9tphnWPk6LbIe/Q7W5jZPBi5OOZzmst2dyMKbRPWHSiWNdUrQ3UPdNblVcDxaMuVbxJRs+CUU+JEqH7SycM41b3Cq0M0cgYEjSwztz25gjvBGRV7mu00P6kgKAyrpcc8Ln8fkqHbwkuPzxWOWhljlIoNah5cTnj1KVyRkEZHMURenPYmpWvbcR3D+jZkmhhMoUSyBNWjOMgnO7bnIxz76yRabPS4XpR15dWo7KsayfR1Y/J1tih1esJc/PFgME6sYxy7ONPl31ksb189cyvS+h/BPV3ZA8HiDfg4/Co2TLSrTp6PkaHwLh/ye2hg1auqjRNWMZ0gDOO72VYxLJD+gMj9N1s3XWr4BUo6DAJbUCCQfEYIxj7XjVZEqcIPan89PHkUvhXDGDa5ARjGkE75HecfhWJs4vSPSSnHq6Tbvk3y4ImqqcIUnhZGKuCrKcEHYg+BoGmsmcJdsh0oCzyAqEVOtZxsSAmDncA8tsCpSe4z4fD1KztBfQdrw69f50Wk7ZOdQMZOc7nZ85B+GKvsM3v8ApVXXaXzGNxOQ+JlkjkYk4mVkYnv9cdr3Zqri0albBVqeclfmszqqmqFAXr0Prm6uD4QqP3nP+Ws9DedTo/sy70TfpE4wOtitXjZ7ddM13pyfm26xIgVXdk60BmxyCDYgmssnuOtRjvZRLq84dY3DzQx2d3bzaMRoYXmhcDB0K25VtjjuPh30Nm6LdwO4tuIdenyQQtbuE3EYkSQZ3Ux50spHMHmKErMufQ/ihurKCZ8a2TD45a1JWT+0GrKndGhNWk0TNSVMm4z2rC6HcOH2B/enuD+CisctH3F5aefoUWtQ8yeUBxKWGGjOHRldD9pCGX7xUxdmbGFrdVVU/uxsljdLeW8M8Z0lgHXO+luTKw9upSPKtmMrHq2tpJpj+214+c05+znH30dtxaN94tUEnlAY50o438tujIv6GHMcP2skdZIPJiAB5KKxTe44XSuITtSXe/ZEt/I6Brjqo+vCxxLpjJlAldlLYdVGyhJBnzx34qLHN6tXeyr/AFO+IwCR5urKwRsidYjt10qiM57KwhiqjCjBxsvdUsmau3bJZc3l3EBd6p7hEViXleONWZSO4DUV1EkBBq55OPOqpXZbDUOvrbO7f3EvxjgFpw9WaZ724kkCqUj1RRNknSrMgChSe4sT5GsqSR6WnRhSjsxWRE9HOFzyW3XmOeO2zLKoS+W1gQEkkherZ8ADYk8htzqSXGT0Yxn4w9xF1Z+X9WcHRLeKSQdwcm21EHxyaq5JZGrXxUaLUZvXl/IlaoRqzkAnsgv1hAwNi2kZ3yeXfWKVtxwsVUpTnemrK3C3yFqg1jQ/Q1H87dt9iAffKaz0N51cAvw33+xNdJejEj3puouty8Kx64ZUjkj0MxIxJ2HV9S8xsY/Ossk7nVpVFFWZVuG8IkvLlGeW4e1t3JdbiKKNmmjbZB1agsqkZYnbIAGd8UNlZk50EjRYp1AAmFzcCbbDFjIzKW8cxshB8CKgsiwdA4wlvJGp2juboezVKzgfBxWWOho1VaTLGTVjGZZL2uF3EnPVYWAz7A7f4/vrHLsvuLVck/Ez+tQ80eO4G5IA8zihMYuTslcT+Up9df3h/Gli/UVf2vyY96N3F5NcCDhk5ViC8mSDAoGMswZWGSSB2Rk1lhc7eBdalT/Fyju4/wBGopxK6t0Hy22diB2pbUGaM+egfOr+6QPGsljfhiYPVkZc+kezVurUXEkp2ESwSCQk7gAOF3IoZttWuV/pzxTiBSMzw/JbOQsCNWqQ49UTMuyBvq9+CCe6qyvbI0sTiJOm1R7X3oVVZ07mX3EVgPOOlU1cX5MlODX4ikXrNbQ6gZI1bAfAOARkAjPce7NTF2KwlZ56cCVHSYRfK47eJUinGlMbMoA0j25XJx4sTk1batexl67Z2lFZMZdC4us4lbliT1ccr77+qojX4BsD2CppnS6IWcn3Gl8f4e06RoukATRO5bfsowYgDvLY093rE92DkO6yg39v8iuDBM0RtlCvai7upVhCjA0CMKwkMbDkx2BQjykppkV7iFwZriSYy9bqCrrC6EYrn9EpyRGAQATucE99YZs4XSlaEmoLNq9/oJ1Q5IUBpnocTs3TeLRj4Bj/AIq2aOh1sB+U+9+iNIrMbpSelRPD2lvRhraQqZ49QV1cAIJItRAYlQoZMgnSCMnIOOS3mxRqW+EibrplAduHp8suZcEJCMd2A0zY7AA27W/dtzFTYlUjFXZ30Yll4TJp4hIhS/kMnWDZY7lvWjbP0CgTS3ijZwMVeLsaTmqjyNHkOx9hq5QzCAf6DkJ77SyH93H+ZqkuyxXfwyfJ+hnM0oUEn/iT3AeJNaZ5+lTlUkoR1OoujrKq3V1hiGUtEcFViOzZz3gHV+zXKq9IKpN0aXB2fPdbk9D1lCjGjBRj/ZKcc4LaRqgECa5JY41wCPWYajse5dVaeFxWJm29t2Sb8ll8zMSsoazdLu0QK8X6SNAFEsX00IHMgbqe4ir9G4+UKmzUbafHc/vUx1aanGxqltxaGS3F0rjqDH1ms7ALjJJ8MDOR3YNeoOS4NS2d58yXXSKT5fJfQMyuZnkQk74LHCtvuNOAR4bVjvmdVQWxss1Lp901iuLOwVMGO7kR5RsdKxMhdD5iTTnyU+NVxO11MtnWz9DVw9K1R33EA/DbaC4Ikgj6ucjQxRSqycim47IbYjuzkeFeaVevWo3hN3jqr6rjztozfvYipbfqZXg7l7Secber8N1/Z867OFr9dSU9+j7/ALzPO9J4dwqdYtH6ntbBzB7wK3vTP19hH1j24zIpYKGSTbRvjJOknnkaQd6y00djot7CcpPJ5eRpfC+lcEoKyE28yjLwz/NSLjmcNjUv2ht7KyHcjNNXRSemXHI7+SGOBS6RsdLkY1uw0gIDuV3595xjYZrHN7jkdJYtbPVQeb1IX5G/aOnZdWT3dj1sHv7h+0PEViscPZY5/kd+reTXF2FDMofLDJAAOkFQxJHZznyqbFth2vkK3PR+WON3ZosoFLxiTMiaiAAwAwDk8s551OyS6UkruxfPQ3+guf8AxgP7tP41no9k6eBX4XizQqzG4ZV6euBzTQQ3EepooNZlRe4NjEmPBcEE9wOeWapNZGai0nYPRx0ghteFpJcfJotTERpBvLJjCgMuSzSltXj3ZxVLqKu8jDWpylUtG404u73+Wu1Gg5EcAORGCMZJHrSEc25DkveW8zjelZzmlRdkvn/HLzNylQVNEv0S6QtaR/J7uXVCBphnc4ZduzHMTt4BX79gcHGetgOk44h7ElaXyfd9DHVpWzRCPxqL+QNKMGcixg0jdmdY7ZpFUd5VScgctJ8K6NSSUG2zBKm5Jx3tMhej/AWVhPcfpPoR81j/AIv591eWx/SHWfh0+zx4/wAGzhsLChG0dePEm+Iaeqk1+rofVnljBz91c2jfrI7Ot16myRHFXVlggeMyTModQHMWllABbWDkYJ5DJ8q3KEZRc6sZWisnle6e631sVZIcFsZIU0yTNKxOe1uF8lJ7R9pPd3Vr4mtCpK8IqPv7eRKRAwpK12/Chc9RaXTI2kjK4Y6nVDzQsysAPVOcHz9R0bWdXDxbeay8v4sYK0VH47ZoY+mOFE4k6xxqgEUWdO2o49Y+eMLt9UVuTK4ZtwzGqNaT2JIQR3ivCjhTpR07S9aicg+6BsbZUHA1VkpJSkkzZw1NyxMYPR5ef3kWbh3C451juSZFmKgFlkOxGzAA5A3B7q8jiK1TDzlh7KybysTKGy2nqhDiURkso5z2pEUShiAGKHdgcAf6s+HNQayYaqqWLdNZJu1t1/7MGIoqrScH9vcRPWrp1ZGnGc92PGu/Y8lsS2ti2eli2dCbu5tYdcZTMzda8UqnHLCAMuGU6AmchhnO1cyfS6pVXC14rK6159/yPTxwcVTjHghL0l9LnntFjNqI31jWZESdNOD+ifBwS2OYU+FdOjjKNdfA8+G8U8O4SuyI6I2pVS2uMSxrlBJIqdtuRXUcdgZI8wtX33ODWmqlaU42XDnz9+8mpXuHght2iyiEB2i6tmaNSNKAoSCB2m3zljnupnaxje24qNvQWeyaVoLcpeC1R3bV1LEqG9UKAGOF5aiSe02w5UtuDi21HO3cc9NLp5CFWJ1RctIwidFd+5mLKCxC7amA5nAGaTZNeTbsl8i1ehxf5tcH/b/hHH/Gs1HQ6WDX4K8fUv8AWY2TwigMm6YdCDYvLe2EKNGcNLAF3QjOXhx3YJyo5ZOPLQxuCWIile1jZp1dzG9heLNGsqHKsMju8q8dWpSpTcJao2hZ+R2z5ePlWOOoKn0c4TJb3LO8QxLtqHaKNpDscjkrMWX2qK6+MxEK1FRjLs596vZeKVn4kFtrjkiTXCAhSy6mJAUkZJAyQB37b1dU522knZA4vrGOZdMqBhzGeYPip5g+Yq1KtOk7wdvvfxAygneB1ilYsjnEUp557o5PPwbv5c+exOEa0XUpqzWq91y4rd3EXIfp9ZDEM+NlbQ/cQG9U55jDfjXR6CrpVXSlo8/v18DNR2OsW2rp5Puf01KfxieSSctcO8rEAaye0QBhd/LHvr0OIpyhJotiMKsNVdPdr3jXh28qbDYn8zVsMvxUXwCviYLn7NmhdHLnTbzj+jLsPYy6v97XXn+nKFsdF/ut9C/SVPYxEuefn/JPWUYWJF7gij4ACuFVk3Uk+b9TSKFxe0aK6MMaZg1xN1Y5kMGdkXJ3B0Pt7q9Jh8R1mG2pStKzz7srvzXqazw1Prettn9/M0KKQMoYcmAIyMHB3GR3V5mUXFtPcbJXOld0HZLcb4Ilk9g9Qe9t/wBnzrs9EUHd1n3L3NDpGv1VGy1eX1I+3K611glNQ1AbErntAeeM120eYVt5KcJso7m8CiJzCXJ0IO0qZ25k7DbO+cZxVlmzJGKnPTIZCONHlEgY6dYQRkY1A4UknfSOfeTtUZFLRTdz25ldMxiYspAzodihyASPA45HuyKPIltrK5pnocXFnMfG5f7kiH5VtUuydvDfkx7vdl8rIZgoAoDGul/Bzwq666MfzG5Y6h3Qync43GEbcgb75AHLPI6TwKrQ249pfP7/ALNujUvkxyjAgEbg7g15Jpp2ZsHM8yopZ2CqOZO1WhCU3aKuxcr3EuLySiSKKJhnUnWu2lcHYsoHaJxnHLxrt4XoxpxnJ20dvnZ/fI0quOowWt3yIvidoEieb1plKyayADqTHcOQwMYHd8a68aMFDq0srWOdRxtSpiI300sXKzm1xox5soJ2I3I32O499eOqx2ZuPA7x5fWizRtG47LD3jwI8CDgg+VKVWVOanHVCxDxhri3ntZv0yKUY/W2zFIPbgH2g1uu1GtCvT7Lz7uMfD0IKcIhLGhOQ2Bg94PfXv3TjWpq/A9V1EMXh4uWttd6Yz4ZaFZTnmo/HkR7s1r4ei41Xfcc/o7CSp4lqesV530fkT9pPpS8H1rZj+7qH+Oub03SvWoS/wC63v7FOmlapGXL0f8AJckugJVhxv1Wse4hSPvFeQdO9N1Odvc5A4eJWIJUEqcgkZwdwCPcT8TWJTklZMk7JqAUFG1yTTZz1rkqfsDZPu399eww8OrpRhwXz3nm+k623V2V+n13itZTmnoXPdnG/wDxoQeUJCgNf9ES/wAwJ8Zpj8Dp/Ktul2TvUPyo9xdayGUKAKAa8T4fHcRPDMgeNxpZTyI/I94I3BFGSnZ3RkHFehd5w0sbUrcW7vGi9Y+loy7qihhyK741LuS2SNq5eL6NhXaen3/RtQrJ6lSMcr3pa4ILIZlCDdVML6Rg4GrBZ8MRnerUcNDDw2I+fHj6GjjsQ3TlFcvmmyarKcMTuYQ6Mh5MCPiMULQm4SUluYdCLl3iKyMdUXzQTGAAm2eQyeQzk93LO/nOlKShU+Fa5333fj9PE9dGSkrostcosRfGE6si6XnEO2B9KL6YPmvrj2Ed9bmGltp0HpLTlLd56P8AghlLhcHUVOV1yaT4jW2PuxX0HA3/ANeG1rZHq+jHfCx8fViQTTICM9sHOTncbj3c6y7OzUvxLKCpYlNfqT+Wa8NT2Vu1p/pI3j/eeIVz+lllCXB38kzm9N60/wDl7Fo47xNLa8geTOlonTI3xl0OT5DFeRwuHlXw04x1TT+TOJvJVOMwEZEq4wTnfGBpzvy+mn7wFarwlWMrNP75eD8hciOP8cSRWggcMz4Dsu6qhzq3G2SBjH2q3sBgKm2qlRWS48fv0NfFYiNGm5PXd3j2z6ODq4ZmYdVpDSoCA6gkiFVHMmQDA8N69Ds7zzHVuVpN837eYXNrGJr3REH6tikaAnSuWKlsA5bTjbzYE0srsNLalZaCPRzjKWwm1rI/WJoCLJojIIIYuO8gHbY4yaiMrEUqihe5DH4eVVMR5QGx+iVccNjPjLcn++kH5VuU+yj0FL8uPcvQuNXLhQBQBQEL0w/6N/51r/8AIiqHoWjqYVLL/PWP1pr8f32a1p6s0sUvhn/w9GiTqhywoCL6NRseITOgPVaWUtpyuezkBu7tAnbPL31zOlpR6m2+6/v+z0+CTVGO1rb7+Rda80bYx42JTC6woruwK4ZtIwQQT5+zatjC9WqqdR2SzyIZn3C4ysYVhgqWBHgQxBHxFfSMI1Kkmt56nor/APLHvfqxecjMe2+psnx7Jx+FZJdqPf7Mz1U1Vg75Xtbh8MvUccLtw95bg8l6x/eoBH34Purj9P1HDDZd3nY5fTetP/l7Et0wjBmgyAQUlByM96Vwehn8M/D3PJ9Jtxo7UXZpohv5Pj5AEDfYMwG+M7A43wPgK7Ds82cZY/EJW2vQXhhVBhQAPKlzWqVZ1Hebux0bx9QbUcrox4fNjEe3LYDb31Nyt398hFzkknck5JPiedQQ8zygCgCgNs9GUenhtuPHrW/eldvzrch2Uehh2I9y9C0VcsFAFAFAQfTNwtrliABNa5JOAP5xFzJqJaFoamC2rLJOHV1YCS7Y4YH15Oz394ya1pas08Y3FTTWuz8lmTVUOUR3Hbpkj0xhjJIdKhQWb7RAG+w/KoclFXk7LmbmBodbUz0WZKdGnhhiSHVpc5JWRTExJ54DgFvbvXmcaqtWbqWuuKd1bwvY9KT1c4k9FAZvGc6j4vIfi7Gvp2Bjs4eC5I9Z0crYaH3vOLgbxebn7las038UVz9mTXn+NThzb/8AGRIdHx/PYvKOU/gK4X+Rv/6670cvpp/HBcmSnSwfO2/6sv8AgridD/r8Pc8p0r+R4ojK7R5sKAKAKAKAKA9oDdOgQ/0daecKH94Z/Ot2HZR6GKtFLkifqxYKAKA8Y7ePlQGBw3LOdN9c/wA5By8F6rMqNv8AogzKoGORGdj31jMGIdW+UXbjF+uvsSslkCN7S2kXuKFcn3MgA/eq1uRoKo1pOSfO/s/Yj7i2gHOO6tj4qpdB7lMkYHuFUcY8DItqW+M/k/8A1ZE8Nh1zSXDhpo4G0QtGo3xuzgBu13A4B7scjXF6SrWaoQkk3rf00y8zs4OiqdPJWb1RYYry3uwU7L+Mbrhh7VYZHtrhypV8O9rNc08vNG3kxtwSILcXITIiTq0VdRKhtOp8AnbmorLipN0abl2nd332vZBErd+oSSQF7W32d8Viwlfqp3UU7q2fPIicbozuyB6tM89IJ9p519LpLZglyPZ4SOzQguS9DgHVL5IPvb/gPvqvaqdy9TEn1mKy0gvnL6JfMlOjeflhI+jA5+LDFcD/ACJrq4p8V7nJ6Zf40Vy92dXwcm1keVpDJCz7hAFJ6snTpUHG/fnlWjgdlSqRjG1nbfnrrdnleln+Au9ejOa6B50KAKAKAKAKA8Y7GgRvvQ2LRYWanmttAPhGtby0PSS1ZMVJAUAUAUBHcW4Jb3OOvhjkI5F40cjxClgSM8sjffbB3qGrkptaFai9GFinWGISxF9x1c0qhDvjSA/nuCcHA5VGyiZS2u0k+9EV0i6JT2tvNNFftoijZyJ4kcgKvaIdNJ1ZyRkHuGKZmD/WoyavHyZW+jFkYbaJT6xGts89TbnPxx7q8Rjq3W15S3aeR10h3fWMcoxIoOOR5MvmrDdT5isFKtOm/gf0fet5LQx6K2PU2yjJJctISeZ1HIJ89Oms+PrdbWb4ZeX8kI66VXHV2k7eKFR7X7I/GowMNvEQXO/lmSygcPE5jTTGXDEqp5Yx9bux5+Rr6DRnW2FZX4G7S6bdGDpys2lk/vUV4Tw+bGoLq6wtvkAAqSMk+B35eFWw9Oos9b+xhwnS8MNKo53bdn3v7Za+jliI52ycv1Q1H9ZtgB3DsmuB/k62YU1vd2aqxlTFzlUn3JcERVtwmRjB1WZCIWDBnxp0vpwudhuMY8qrg26kqlklmvG63nO6SUXTSk7Z94tLYzr68Eo/VAk/9ssa3XSkjiuh+2Sfjb1sNevXOknDfVbst8Dg1RpopKhUiruLtx1XmshSoMQUAUAUAncNhGPgp/ChaKvJI+juFR6YIl8I0HwUVvnonqOqEBQBQBQBQBQFP9KEoNrHAT/0ieND5qmZXHsKxkftVqY+q6WHlJcPXIy0VeRRr2+aJt4nePHrR9plPeGTnjluue/avG06MakcpJS4PK/c9POxujS44os6mKJZSz4ViYpECqdnYllA2XOPPFZoYeVJ7c2ss9U7vcrJ8Re5MgVpElQ6aPKUjgOGaWXKhAQdCDO+c7gkb+XKvUdH0cNVrKWGTyVnfi/PdfTIwuTjFuY7nXRGEj2J7CeRPf7hk+6vaSWzDZj3HIT2pXkK20IRFRfVUAD3VeMVFJIrKTk22edHCzT3LkYUiNUPiFMgYjy1hh7q8N/k1XbqxXC/t/J1sLHZpoZ2tnOt2IlgnlCpM+bZzqCySsykjsg4yF0ttncZrN0XOM4uceSfhFIpi6bnCyavzX3bwJ9pZkVSflSBgWHX2bNgDnq6oLpHmxrq3yORLCyWsV4St63EYuLLP2T8kuE8FlGr+rkXH9qpuY3R2M1tRfd7r6De64XbYyYLiA/7NWIHuiLp91VcIvcLzk7Nxl329XZ/Mar0fLgm3uEkA2IkUqwPgxXl+5VHRT0ZjnGmu1Fx7ndeT+o1m4Vcp60BI8Y2Vx8MhvuqjpSRR0YPszXimvqvmM3bT6wZP11ZP94Csbi0VeHqLdfuz9BO6GqNwO9WHxFEVpR/EinxXqfTEYwB7BW8d86oAoAoAoAoAoCv9M+jZvoUVJTDLE4kjfSHAbDKQynmCrMPh7DirUY1YOEtGXhPZdyhXNleWqk3cHYUZM0B6yPHiy/pEHeSQQPGvN4roWpDOlmuG/8Ak241os5t7hZFDIwZTyKkEfdXGnCUHsyVmZRSqArDv1t3LJ9GEdSvhq5yn44X3Gve/wCN4Xq6HWPf9+nqc/Gz0gOsAnPeNvZn/kV6Oyuc/ccXbMEOgZc4VB4uxCoN/FiBVas9iDkWpx2pJCsV6LV5IbrETx9RCsZIdzohj3UJnVqZmbI728a8F0th61atFQi3l78Ts02rXLX6POG3El6148UkMAgMKiUaHkJdW1aDuqjB3PPIxXR6Mwk8NTanq8zDXmnkjSmGdq6ZrkZf9H7afPWxI+QRkjDAEYIVhgjPiDmosiNlEPbej60iIMPWxgAgKJWZN/EMTny8KJJGKrRVTV+n0O5uiZ+jID+suPvBqTUlgXukMZujk68lDfqsPzxQwywlVcxhPYyJ60bgeanHx5UMMqU46pkaOFW5cM0MROQSdC5O++TjNVcUy0a01bNmrirHbPaAKAKAKAKAKAKAa8UuxDDLK3qxo7n2KCT+FGSld2PmjgnCZVjE0M2iQjJVMMrbZ0sMhc5+GffUz6MhiKXxZ/fyZkli9mdmiww8bujGAbYCUj1taiMebDOoeOBn21w//jNR1FZ/D8zK8XSW8YcSj6q2WIElpGWMt3kufnG9pGo/CvWThGjRVKPJGjCTnVc3uz8tCVt4FRdKjb4knvJJ3JPjW1GKirI15Scndj3gtkbi9tYBn9IJnI7kgIfPvkEa/t1q4ydobPEzUFm5feZsUHDYkkeVI0Ekhy7hRrbAwMtzOAAMVzrGe7HdCAoAoAoAoAoAoBCe0R/XRW9qg0KShGWqFgKFz2gCgCgCgCgCgCgKT6YuJdRwuYZwZSkI8cOe3j9gPVZPIyUleRnVrEERVUYAAx3V3IRUYpI58m222LVcqRd2NV1Cp5Ikknvyqj8TWvPOtFcE2Z4ZUpPmkSlbBgLl6KOH5Nzdn6TdRH+rF65HtkJH/liuRiJ7VR8sjdgtmCXiaHWEkKAKAKAKAKAKAKAKAKAKAKAKAKAKAKAKAyP053JeawtVJ3ZpmxgkYwqHfbvk51MIuU0kZItRjKTIWu4c49oQR9rhriZvqBIx5bFmx+8PhWCGdST4WXuZpZU4rjd+w7uZgiM55Kpb4DNZZS2U2Y4q7SNj6IcO+TWVtD9JIk1ebkapD73LH31w0bsndkvUkBQBQBQBQBQBQBQBQBQBQBQBQBQBQBQBQGL9PJOs4zJkZ6q3hQHbbJZvvDGtrBq9RvkVrO1Nc2Mq6ZpjHil00YBXRgnB1ask9wUKCSedYas5QV1bxv7GWnBSdncb9GSWhMjetK7ufjgY8sCqYW7htPe2y+Isp7K3JIe38BlUQL685EKDzk2yfIDLHyBqcTNRpvnkVoK80+GZvorlGwe0AUAUAUAUAUAUAUAUAUAUAUAUAUAUAUAUBhfTAv8Ay3dlcFNMCuO8fNKVPszkftVs4Pa23bTeK+z1aT1PK6hojTisuiGVhzVGI9uDWOs7Qb5GSkrzS5nvDINEMafVRQfbjf76Uo7MEuQqS2pt8x5wqL/SHD5M7LPpx3dtSAfaDj41q42N4qXD3MuHl2kbnWgZQoAoAoAoAoAoAoAoAoAoAoAoAoAoDiViBkDV5AgH3Z2oBn/K0YOJNUR/2ilV/e9T76mzA9RgRkEEHvG4qAYE961xfX04A6t5iEbO56vsD3YUH31vYFSs3bIpibWit46rfNQZcZTVBIPEY+JArFXV6bRlpO00x7WUxC/Clzd2Y/7xH92T+VauM/L8UZqHa8Dbq5hsBQBQBQBQBQBQBQBQBQBQBQBQBQBQBQAaAgOmN6lnZXNwqqrJG2kgBcu3Zjzj7ZWobyLRV3Yx7hVr1UKJtlVAOCSM95ya7NGGxBI06stqbY7rKYxlxdsRN7VHxYAVirO0H4epkpK8h6aymMdcCGb6xHjP+Ech/KtPG9hd5noavuNrrnGcKAKAKAKAKAKAKAKAKAKAKAKAKAKAiU4O0ZY280iaizaHJmiyxydmOpRk+qrKPKosTe+ojccQvIs6rVZ1GN7eUBz4/NzaQPYJGpmTZFI9KHSaG4sTbYlileWAGOaF42xrBOMgK+MD1WNFaTSLRTV3wuVqKJUAVQFUcgBgCu6koqyOc227s7qSCP4wCepUcmmTPsXLfiorBWu9lc19TNSsrvk/oSFZzCL8ItmkvLNVkaI9ce2unUPmpeWtSuT6u4PrVp41XprvNjDuzfd7mqlL2P1WguB3Bw0D+ZLoHVj5BFFc3M2MjqPjLD9NbXEWNshVmU+Y6lmbHtApci3Md2fFYZSVjlRmHNQw1j2qe0PeKXFmPKkgKAKAKAKAKAKAKAKAKAKAKAKAKAyX0s8YBvbe1kZUhjj+UdohQ0hYrHzP0QGP7XsrLh9nrLz0XqTJS6t7OvsQSOGGQQR4g5FddNPQ0WranVSQQfSbiBgMDadWHY4zjOFI54+1n3Vp4ut1Wy7b/b+Taw1Pb2ly9zzhvG5ZyVitWZgur1wox3bsAN+7xwfCsS6Qv+n5ipQhTV5TF9F8wWVUEDJKnVrpZnZ1YEE7AKmebHYgHmDvgrYmdRWtZFY1KFOVk75a7kvd8jaOivSyO7HVupgulGXgc7+bRnlImfpD34rCmZk4yV4u6LHUga33DophpmjSQeDqGx7MjaliU7Ed/wDz+g5t7i4h3zp19dGfLTMH0jyQrUWJ2uI+sxONpTE4+ugaM/uEt8dXupmQ7D2pICgCgCgCgCgCgCgCgCgCgKP0r6eiKU2lkqz3f0iT8zD5ykcz9kb+ONgat8BJxhHbnp69xnvFOjNxdTJNd3AuWyQ6uGRVQ52iCHY/AZwe7eHFvU1f+pKzUU1w0efPkKN0HtxEUjZ0fc9aGIbnkBgMAgcqlK2jMK6QqOe1KzXDcNbXovBFvLeSeqAQJtA1fSPPPuqylJfqfmXljKk+zBeVyq9LbeDrYltZHmLZBJcvkkgKFY7ePKsVR7TzdzoYOVTZk6qS8LfIvlt0gt4dMUym2fSvYdfojIXDLkEDcDJq+0jkzw1WpecPiV9V9GS1lxKKYkROHwASRnG/LflnG+PAjxFTdM1p0pw7SsLTQK+NQ3U5UgkMp8VYbqfMHNGrkQqSg7xdhcdJr2BlVpYmgbs9bLEWeIn1TIEdAyZwC2xXOTkAmod0dTDYmNT4Za+v8lvj4jdx/p7UOM+vbSB9vrMkuhh7FLmpuzbshxb9ILdiFMmhzySVWhc+xZApPupcjZZKCpICgCgCgCgCgCgCgCgCgCgMt6f9N5ZWkseGZLKdNxcLkiPJxoTAJ1Z2LDOkZxuCVpJ7kWcoU1tTfcuJGcB4LHZxtg7t2nZjzPmx8N/DnyqUrHGxGIlXl6CN/wBKYkUtF86BsXyFhB85DsfYuo+VHItTwk27Sy5b/L62OuE9Db3ihD3TtBankoUqzD7Mbb4+3J7k76izep06VGnR0Wfz++7zJeL0YNA8otktDEWBjabU8ijSoIYaO12gx9Yc+6mzYVouq03JpcF9+xZbXoDamILdRxzy98unq2G5KiIqdUarnYA+ZySTVrEwSgtmOn3qN7b0W8PUuXjebWun56Rn0jOewdip885577mo2UZFNpWWXcVPj/oXKkvw64aM/wBHIxxzB7Mi7jkOYPIb1Vw4GRVU8pq5BSfyxZ7T2zyDOMhHlXAwBh4i3cPpAHLZOaXkjUngqE9MvvgJ2vSi8cBG4dI7NkHSkwU5+z1bH3b02nwMb6NgneM/S/qjYOgFtcxWMKXmBKAcLnJRM/Noxz2mVcDPkM5OSbrQ2pWvkT08CupV1VlPMMAwPtBqSpEt0aiX9A0tscYHUuVQeyJtUX9iosW2nvCOO9iPrwXCbesrQSAd5LLqRj5BUpmPhZNVJUKAKAKAKAKAKAKATnQsrAHSSCARzBI5j2UBi8XorvbfsxP1i+KXklvk95KdUcH9o1TZsTP49beMb+49tfRldSEGX5NH9qR5b2QewSaUH302Sihb9XklH0z+Zd+A9Bra2ZZW1TzrylmwxX/w1ACR/sgHzq1iytFWirFoqQFAFAFAFAFAFAFAFAFAFAFAFAFAFAFAFAFAFAFAFAFAFAFAFAFAFAFAFAFAFAFAFAFAFAFAFAFAF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636" y="1015753"/>
            <a:ext cx="1322387" cy="198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Oval Callout 23"/>
          <p:cNvSpPr/>
          <p:nvPr/>
        </p:nvSpPr>
        <p:spPr>
          <a:xfrm>
            <a:off x="2654807" y="1015753"/>
            <a:ext cx="4111625" cy="1277143"/>
          </a:xfrm>
          <a:prstGeom prst="wedgeEllipseCallout">
            <a:avLst>
              <a:gd name="adj1" fmla="val 78368"/>
              <a:gd name="adj2" fmla="val -1923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1" name="Picture 9" descr="https://encrypted-tbn0.gstatic.com/images?q=tbn:ANd9GcTSmno-zS0ClR9nnH3cnccYasXg71ne0nItgmTrsiGRthA8T7B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220" y="3938873"/>
            <a:ext cx="2521266" cy="280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val Callout 25"/>
          <p:cNvSpPr/>
          <p:nvPr/>
        </p:nvSpPr>
        <p:spPr>
          <a:xfrm>
            <a:off x="6364223" y="3244431"/>
            <a:ext cx="2670174" cy="1074003"/>
          </a:xfrm>
          <a:prstGeom prst="wedgeEllipseCallout">
            <a:avLst>
              <a:gd name="adj1" fmla="val 16876"/>
              <a:gd name="adj2" fmla="val 93784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382573" y="3349448"/>
            <a:ext cx="26304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 ¿</a:t>
            </a:r>
            <a:r>
              <a:rPr lang="en-US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Te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gusta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______</a:t>
            </a:r>
            <a:r>
              <a:rPr lang="en-US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blusa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  <a:endParaRPr lang="en-US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Oval Callout 28"/>
          <p:cNvSpPr/>
          <p:nvPr/>
        </p:nvSpPr>
        <p:spPr>
          <a:xfrm>
            <a:off x="3581400" y="5437632"/>
            <a:ext cx="3047999" cy="1214736"/>
          </a:xfrm>
          <a:prstGeom prst="wedgeEllipseCallout">
            <a:avLst>
              <a:gd name="adj1" fmla="val 67276"/>
              <a:gd name="adj2" fmla="val -68739"/>
            </a:avLst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3" name="Picture 11" descr="https://encrypted-tbn3.gstatic.com/images?q=tbn:ANd9GcQ8K3SDcWsSgUf8z8vDkU8DjfAMr1-LV-ZlnS1HDJs6GAJWmRVj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700492"/>
            <a:ext cx="2286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3771899" y="5623489"/>
            <a:ext cx="266700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ahoma" pitchFamily="34" charset="0"/>
              </a:rPr>
              <a:t>3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. ¡Si ______ </a:t>
            </a:r>
            <a:r>
              <a:rPr lang="en-US" sz="2400" dirty="0" err="1" smtClean="0">
                <a:solidFill>
                  <a:schemeClr val="tx1"/>
                </a:solidFill>
                <a:latin typeface="Tahoma" pitchFamily="34" charset="0"/>
              </a:rPr>
              <a:t>blusa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ahoma" pitchFamily="34" charset="0"/>
              </a:rPr>
              <a:t>es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 perfecta!</a:t>
            </a:r>
            <a:endParaRPr lang="en-US" sz="240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3124200" y="2596202"/>
            <a:ext cx="2057400" cy="985197"/>
          </a:xfrm>
          <a:prstGeom prst="wedgeRoundRectCallout">
            <a:avLst>
              <a:gd name="adj1" fmla="val 52951"/>
              <a:gd name="adj2" fmla="val 103237"/>
              <a:gd name="adj3" fmla="val 16667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3144982" y="2667000"/>
            <a:ext cx="211281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</a:rPr>
              <a:t>5. _____ </a:t>
            </a:r>
            <a:r>
              <a:rPr lang="en-US" sz="2400" dirty="0" err="1" smtClean="0">
                <a:latin typeface="Tahoma" pitchFamily="34" charset="0"/>
              </a:rPr>
              <a:t>bote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es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muy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viejo</a:t>
            </a:r>
            <a:r>
              <a:rPr lang="en-US" sz="2400" dirty="0" smtClean="0">
                <a:latin typeface="Tahoma" pitchFamily="34" charset="0"/>
              </a:rPr>
              <a:t>.</a:t>
            </a:r>
            <a:endParaRPr lang="en-US" sz="2400" dirty="0">
              <a:solidFill>
                <a:schemeClr val="tx1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85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362200" y="3099137"/>
            <a:ext cx="1981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latin typeface="Tahoma" pitchFamily="34" charset="0"/>
              </a:rPr>
              <a:t>7. Ella </a:t>
            </a:r>
            <a:r>
              <a:rPr lang="en-US" sz="2000" dirty="0" err="1" smtClean="0">
                <a:latin typeface="Tahoma" pitchFamily="34" charset="0"/>
              </a:rPr>
              <a:t>compra</a:t>
            </a:r>
            <a:r>
              <a:rPr lang="en-US" sz="2000" dirty="0" smtClean="0">
                <a:latin typeface="Tahoma" pitchFamily="34" charset="0"/>
              </a:rPr>
              <a:t> _______ </a:t>
            </a:r>
            <a:r>
              <a:rPr lang="en-US" sz="2000" dirty="0" err="1" smtClean="0">
                <a:latin typeface="Tahoma" pitchFamily="34" charset="0"/>
              </a:rPr>
              <a:t>libros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para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su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clase</a:t>
            </a:r>
            <a:r>
              <a:rPr lang="en-US" sz="2000" dirty="0" smtClean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544431" y="762000"/>
            <a:ext cx="425616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latin typeface="Tahoma" pitchFamily="34" charset="0"/>
              </a:rPr>
              <a:t>6._________ </a:t>
            </a:r>
            <a:r>
              <a:rPr lang="en-US" sz="2400" dirty="0" err="1" smtClean="0">
                <a:latin typeface="Tahoma" pitchFamily="34" charset="0"/>
              </a:rPr>
              <a:t>niños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tienen</a:t>
            </a:r>
            <a:endParaRPr lang="en-US" sz="2400" dirty="0"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libros</a:t>
            </a:r>
            <a:r>
              <a:rPr lang="en-US" sz="2400" dirty="0" smtClean="0">
                <a:latin typeface="Tahoma" pitchFamily="34" charset="0"/>
              </a:rPr>
              <a:t> gracias a la </a:t>
            </a:r>
            <a:r>
              <a:rPr lang="en-US" sz="2400" dirty="0" err="1" smtClean="0">
                <a:latin typeface="Tahoma" pitchFamily="34" charset="0"/>
              </a:rPr>
              <a:t>profesora</a:t>
            </a:r>
            <a:r>
              <a:rPr lang="en-US" sz="2400" dirty="0" smtClean="0">
                <a:latin typeface="Tahoma" pitchFamily="34" charset="0"/>
              </a:rPr>
              <a:t>.</a:t>
            </a:r>
            <a:endParaRPr lang="en-US" sz="2400" dirty="0">
              <a:latin typeface="Tahoma" pitchFamily="34" charset="0"/>
            </a:endParaRPr>
          </a:p>
        </p:txBody>
      </p:sp>
      <p:sp>
        <p:nvSpPr>
          <p:cNvPr id="4" name="Oval Callout 3"/>
          <p:cNvSpPr/>
          <p:nvPr/>
        </p:nvSpPr>
        <p:spPr>
          <a:xfrm>
            <a:off x="116650" y="609600"/>
            <a:ext cx="5064950" cy="1391824"/>
          </a:xfrm>
          <a:prstGeom prst="wedgeEllipseCallout">
            <a:avLst>
              <a:gd name="adj1" fmla="val -36194"/>
              <a:gd name="adj2" fmla="val 26661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https://encrypted-tbn0.gstatic.com/images?q=tbn:ANd9GcQZvmBsorlgy4qTxOn2_44p38ocqe5VTW83gdUa9Hv8kv-fMf5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932" y="4694524"/>
            <a:ext cx="1835150" cy="21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data:image/jpeg;base64,/9j/4AAQSkZJRgABAQAAAQABAAD/2wCEAAkGBhIQEBUUEhQWFRQWFBYVGBUVFRUXFBcXFRYWFRcYFRUXHCYeFxkjGRcaIC8gIycpLCwtFR4xNTIqNSYrLCkBCQoKDgwOGg8PGjAlHyQtLDQyNjQvNCwvLC82MSosLCoqLCosKiwsLCwuMCw0LiwsLSwsKSwsKSwsLCwsLCwsLP/AABEIAOEA4QMBIgACEQEDEQH/xAAcAAABBQEBAQAAAAAAAAAAAAAAAQQFBgcDAgj/xABJEAACAQIDBAUGCQoGAgMBAAABAgMAEQQSIQUGMUETUWFxkSIycoGhsQcUFkJSU7LR0iMzQ2KCkrPB4fAVNHOTosIk43TD8aP/xAAcAQABBQEBAQAAAAAAAAAAAAAAAgMEBQYBBwj/xAA6EQABAwIEBAIIBQIHAQAAAAABAAIDBBESITFRBRNBcWGxBhQykaHB0fAiUnKB4TM1FiNCRKLS8TT/2gAMAwEAAhEDEQA/ANxopKKEIpaKiMRvZhI3ZGmUMpKkWbQjiOFcJA1XQCdFJ4jELGjO5CqoLEngANSTWVby/CdNISuG/JJwDW/KN2knzB2DXt6pH4TN60fDxxQPcSksxAPmodBr1t9is34anj7qjySdAnWM3T5dvYlWzdPNnJv+dfj1nyqum53wltmEWMa4Ngs1gCp4WktoV/W5c+sZ1T5NiSlwmXymi6YDrTIZBbtIFrdelMte4G4ThaCvoWiqVuVvfF8Rj+MSZWUtHc3OYJlsdB9FlFTZ3xwY/TL4N91TBI22qj4DspmlqE+WeC+vXwb7qX5Z4L69fBvuoxt3RgdspqioUb44M/pl8G+6lO+GDH6ZfBvuoxt3RhdspilqE+WeC+vXwb7qX5Z4L69fBvuoxt3RgdspqioUb5YP65fBvupflfg/rl8G+6jG3dGF2ymKKhflngvr18H+6l+WeC+vXwb7qMbd0YHbKaoqF+WeC+vXwf7qX5X4P65fBvuoxt3RgdspiioY75YL69fBvuo+WeC+vXwb7qMbd0YHbKaoqF+WeC+vXwf7qR98cHwEy3toCG+6jG3dGF2ylZ58o6zyArxBh/nNx426qicBvDhXdVEql2IAWzcTw4ip+lAg6LhBGqS1FLRXVxJS0UUIRWK744noZsVJYMVd2AN7eeBrYg215dlbHNibXA1bq8D7jWJ79kj47fU3ci/L8otMTAEtvunouvZRu0MUzdHmsD0MRy62UuglNrknjIaY042ibyX60iI7jDGR7K97IwolxESN5rSIp7iwuPWNPXUZ2qdGis26W7RkhkMy2jlQBR8+4NxIPo8Tbrv1HW24TZ6K8R4tHGIg1rDL5F79Xmf8jXWJGCAEgsFFyq5VJtrlW5yjsubV5+II5UsgLCRHBAGclCCAWtci/Kk3zspYjs241WQ7Q30WMBIUDIGZ8zhlLM9r5VVvJQBVAvroTpewjDvxIf0UfjL+Op74XdgQ4eSCSFFjEgkRlQBUvGUIYKNAbPY2+iKz6poYxwvZV5Lmm11Y/ltJ9VF4y/jr3FvjI36KO3fL+Oq5FFm7qdaKOyu8pmy5jdurB8snA/NR+Mn46bvvzIf0UfjJ+Oq7LLm7q8Ucpmy5jdurH8tpPqovGX8dKm+chOkUXjL+Oq4iXOldxpoPWaOUzZGN26sLb4vwEUfabyfj0rm2/EnDo4z23k/HVdd+Q9fb/SvFHKZsjG7dWP5bSfVReMv46BvrJ9VH4y/jquAU6hit30cpmy7jdurFHvfIP0Ud++T8dc5t+JBoIo/GT8dV+abkKb0cpmy5jdurH8tpPqovGX8dHy2k+qj8Zfx1XK7pHl1tr7qOUzZdxu3ViTfCTnFFfqvJ+Oubb5SDUxRk98mmvp1Au1u0+7vrhejlM2XMbt1rW5uK6WfCSEAF3RiBewOYjS5J5VtlYbuB52B74/ttW403CLFw8UqXp2S0V5vRUhMr1XDEYnLoASbX4H+XHWu1BF6ELlHHzI8r+7X5XrEt/wDzsd6T/wARa3OsM3/87Hek/wDEWmJtW909Fo7sq/h5ukw8Eg5IIW7HgAQX74ujPrPVUhsvCp0uWfpEANvIAzhriwKt/wDo0qrbszzCTo4lVxIQDG48hstyGJuCmUZjnBFhm1tetw3chjmiEjZJZAhCuEPkdGbWRnJkOnNjexXReFJkitdydja5zbgZDqpCODolC3Y20uzFmOupLHjrQqlWzj3m1xx0vYi2nZpx4Vnvwq7yYrCvh1gkeIMsjsyGwY5goU8jlAv+3XT4Itry4n4108jyNngOZ2LGxEqmxPACw07ab5Zw47p/nDFy7KL+GbHqZMPCDdkWSRuzpCirftIjJ7iOus6iizd1SO3sRJiMZO8nnGV79mVioUdigBfVXDRR2VLa3CLKC92JxKNFHZTWWXN3USy5u6vFKSUUqJc6UKt67jTRfGhCW1tB41yllvw9Z66JZL8PX21zoQigCgCnUMVu+hCIYrd9eZpuQomm5Cm9CEUUU5hhtqeNCF5jhIF+f9+2hpMvea9zTW76ak0IQTRRXuKO5oQtS+D9fKwXfH9tq3CsV3DFmwXfH9s1tQpiLV3dOSaN7ItRS0U+mUlLRRQhFYhv1Hd8bfhmf+ItbcaxTf58pxp7X/iLTEure6ej0PZVfYcIhw5k+fMSi9YiQjPb0nsvdEw51Pbn7beHFIM1kkbIym2XygVBN7WsSNbjvrns/Y3TYqPDEkLFGEYjj+TW8lu0yFv3qe72brrhgssObJcAgm5VuRB6jb1Hvq0a6NoETtSFt6OOCKnbSv8AaeL/ALn57dly2nNJtUthJgkbjMYrAgLOgOjEkmzKGQ9VweWsT8E0zQ4+WBwVLxuhU6ESQtnse0ASCrDsnaMBxKYt3COoPSxFTd3KFM0dhlOa+Y3Isb8eab7YAYPH4baC6J0qLNb6Q0zH04sw70PXUWoYGkNAtcKj4vC2KVr2NtkL9+vfpmqr8I+zhBtCU2ssoEw738//APoHqnSy5u6tU+GfZl4oJh+jkaFu5xmT/kj/AL9ZRTLDdoKo5G4XEIpUQk6UIlzpTtECilpC5oRwGvXXOSTkOHvpZZb6Dh765UIRQBQBTqGK3fQhEMVu+vM03IUTTchTehCKKKcww21PGhCIYbanjSzTW76Jprd9NSaEIJoor3HHmoQiOPNToWUdlGijsprLLm7qELU9xHu+C74/ttW4Vhu4HnYHvj+21blTEOru6cl0b2RRSXop9ModgASdANSapm0945JWIjJSMcLaM3aTxHcKnd6MRlw5A+cQvq4n2D21SybVT8QqHNPLabbpiVx0Ccx7TlQ3Ej/vE+w6VC7e2Z8ZDOL53aPpF43DTR5nTqsLkjkNRpcB4TXuByGUg2II19dV0NQ5jxtdIjkc05Ku7o4vNtAsfn9L4m7/AMqvW08AJ4XiPz1IHYeKn1MBWWbHxRhnjk5IwJ7vnDwvWvAi2huDwPX1GtTxBpZI14+7L0HizTHM17dviPsLHmXLcHS2hrS58FHj8F0UhussKKxGpR8iPe30lYq3bpyNUjePZx+Pug8lWbPc8FVxnZj2L5RPomovdPf4Q4+XOcuFxEnP9FayRP2WQKrdmvzRT9WeYxpbrqmeNVDCyK/+oE9gbff7K+be2ZJiNkPFKPyww4J7ZcNqSvWGMRseYkHXWEot+FfThc6X1y6W7L3t3V8/bc2V8VxU0PKORlHat7of3SD66gQuvdZmoZhso9ECiuE019BwommvoOFcqkKMigCgCncUVu+hCSGK3fXmabkKJpuQpvQhFFFOYYbanjQhEMNtTxpZprd9E01tBxpqTQhBNFFe4481CERx5qdaKOyjRR2U1llv3UIRLLfurxRQKELVNwPOwPfH9tq3EViXwfx2bBX64/ttW20xFq7unJdG9klFLalp9MqA3w/Mof1/+rVTiavW9GHzYZv1SG8DY+wmqLWd4kCJu4USX2kV6iGo7x76QCuSvfU6Kpue4WJ9g9vdUFjS4pDWkmwVEl1Y20AY2PrrQ9ytrdNh8h86Ky9uT5h9hH7IrOZZLmprcrGMmMRRciT8mQP1uB9TAHxrf1UPMiI6jNes11NzKc31Gae/Cy5hhV1HlTA4dm+ii3kIHa98voq451kqJc1vW/exfjeAlRRd0AmTrzR3JHrQuO8isQjQAfzqridiYPBef1RcX/iPTLstf+DPeP4xh+gkN5YFABPF4uCnvXRT2ZO2qp8MWByYqKUcJorH04SFP/Ax+FVPZG35MJiEmi4odQeDqdGVv1SNPbyFW34Rt6MLjsJhmhbyxK5aNtJIwUFw3Ii4FmGht6hzBZ9x1SMYdHhOoWfUAUoUnl2es3t7j4GnUUVu+nkyiKK3fXiabkKJpuQrgqk8BfuoQkorp8Xf6LfumuqYVl+ab9WU/dQheETL39XVStJlFufur3JGy6lTfrIOlNaEIpVUk2GpOgA4kngBVm3S3Pjx8bnpykiNbo1iDtlIBDny1OW9xoDa2vEVaN1NxJcFiJJp8uSOMdFNqEBckM5zC6MqgixF7yC19KZfM1tx1HRJLgFneK2VLC+SVGjawbK4KtZhcGx669aKOyrDvskhxLzPG6RsVRCwA0jRVAYAnK5AzZDYi/CqpLLfup1puLlKsRqiWW/dXiiiuoRTmGMDjxryq5e09XVSO2XtPu/rQhapuM/l4Idsf2zW2Vhu4HnYHvj+21blTEWru6ck0b2RRRRT6ZXieIOpU8GBB7iLVm0sJRmVtCpIPqNq0p5Ao1Nv7vVI3mgIxGYCysL68yNDy6rH11VcSixMD9kzKLi6hgxJ00A9vf2/33xO820ejj6JdGcajhZDr4t7r9YqWllVFLHRVBYjsUFj7qzptqSlmYsSWYsQbMtzr5rXFL4NRid5lOjdPE/wpvCjGycSyNuG+f8AC9V3w0jIk0ikhkgkKsOIZh0SkdoL3pEx0b6NFY9cTED1o+YeBFdZsgwuJysSeiXRlsbHEQa6Ei331qZgQwrbVXFoJaZ7WmxIORH2FqG7u2hi8NHOtrsPKA+bIujjuzajsYVne83wWYgyu2EMbRMxYRs+R1ub5fKGUgcAc3C1xUBunv2+z3YZekhexZM2U5hoHRrGxtpqLEW6gRe8L8LuBbz1njPaiOPFXv7Kz+F7CS0ZLHh7JGgPOYWeT/B9tFOOFkPoZJPsMajsRu9io/Pw86+lDIB4lbVuuzN58LiIhIrkKWKrnjcFsvEgAE2B0v136jTxdtQjhJ4CQf8AWkGqDTZ1venG0ZeMTb27LM/gyjeVZcHLD0mFk8qRrBTC9rKwfjm0AA1I4gWzArvz8HiYLCCaCVpCjWlL2HkuyqhRVFtGNjqeItWlNt+A8ZfESH/rUbtXGYbEh8PLlbDyJZpA0iyBgQyFI+jtowvctxA0tcFr1lgcXA5dcx93XTRPDfZJPYrAav24bwYFY8VIsjTPnMeVTlRLyQtf8ouYtx4aVHT/AAdyByExEDICcrHplYjkSvRGxtyue+tCwOJEMEMfTDMkMUZymXKGSNVPzeF1NLnq4ms0xg5WBskw0UjnWe0j9iuz/CcgHmS39D/3eyvA+EtBbMkpYc8n/tFdhjBoTMM3XeX8PGj48Pr/AGzfhqp5tEP9t/y/hTRw1259xTLaXwgQYiF4ZY5mjkUqwyWuD2ia4rMtv7DiRTNAZOjMzKEeOxRbZ18sO2aw0ubcK1r48Pr/AGzfhrhtJumw80QnF5IZEFzNluykC/kcL1Kp66CP/Ljhwgn817eOiRJw1waSLk9isb2LhTJiIkDFM0qJnU2Zc7BSQeuxq8riViJMcaob+eTJJLodCXkZvLH0gAQdRao1dw5l1E0AtqCGmuD1/muNWP8AwfpCJJJYVfMC6DpjHIb3YqRGCmbmtiBc2NtBMnnaR+F496kcJhYx7vWIz0tdpPy6qIwmEbFF8OAPyyOoBNhnVWkjYk8LOo16i3Wao2PwLwSvFIuV0Yqy9RHbzHMHmCK+hcDgsOCJYY49Myq6oBa6kEcAQcp59dZj8LuximJTEAeRKgQnqkiGWx748tvRbqpdMbCyj8WnbUSiRrbWFj8VQa7rFYX5+6lSPKL8/dVj2PuNiZ1DsVhRhcNJfMw61jHlEdpsOo1Ie9rBicbBVLWuebNFyq0z5e/3Vxq+v8Fotpitf1oCF8RIT7Ki8d8Hk8KqTLASzMAM7LfLbUMygDzhoxU8dOdNxVMUxwxuBKeNLMDbAfcrXuB52B74/ttW41i25mz3hlwSOAGBjOjKwsWJFmUkHTtraaItXd03KLWB2SXopbUU+mU2R+k4jQeIYW59fqphvNs/PhyQNY/KFur5w8NfVUwq2FqCL03LGJGFh6rhFxZY/vE1sJLb6Kj1GRAfYaoCretW3p2GR0sI4OpyH2r4MAKzNUy/zp/gX4YXxnUOz9wT1Hk0jxSIlhRFjArarmQgo63tnRhZhfkbag8iAeVcpZb6DhXKr8tBFiplrp6+5sbeVCk8sZ810N/U4WM5HHNT3i4IJay7txIbMkynqZwD7Y674DaDwtdDx4qfNa3WP5jUVacLtouhCMxNvKjY5goOlyp8l1142562552thlp/xNzb5d/qoko5edrhJucIx0eGKkreQqxfylurSFdFAIzC+v0jVrbY8XU3739KY7Cs8oICq6hywCqARkfykNrggnUdtxwNTVY7jUvLcx0TvaFz77WPirHhtS+RjhmADYZ/vkmH+BxdTfvf0o/wOHqb97+lP69AVQipmP8AqVpzX7lRTbLhBsAxPDzv6X4V0TYcI1swJ5ZuF9TyqQIF786Sluq5BkCucx51JTD/AASLqb97+lH+BxdTfvf0p/QBTfrU26VzX7lMBsKLqb97+ldBsWIcm/e/pT6vJNL9alb1Sea89SmDbGiPJv3v6V4l2PCqs1mOVHa2fjlQtbh2VI0j+a3oSfYanaWeWSdjCdXAfFImneyNzrnIFUCHehkmjkRWVUBUxCS6SByC2e63J0Wx0tlFud7rtjBRY7DGPzllVXjbhlbXI17GxB8k6GwZqqjkgaKn7ken/GrTsDF3zxNa6MXXQCyk2YadRN/2mr06bhklOzFcG2yxVNxqKqlwEEF2+6oG6+7qDFoejY9GxaTpGUxxqt8zSXjsCupHaBV/xOE0Dq2dCgfpCdGzcMp53BHv4VMxwgK5FvKYuy2UAtlCtw1YtYHUfS1rxC1xawtwtbS3VaqSsphOACey0FJK6K5t3VdqJ21jVV0R4iyB1dma4VgL3CEcdCb69nbVs2rhhlUgAWOXTqsT/L21y2WbOeYCOSDw0Q2uO+1VNJajqhzG4uxta/VX0VS0N5lt+tvim0YXOsqIDItnjszZHI8pVOYmwI0FrW0HDhdN2NrnF4WOZlCl83ki9hldl5+jVMwEZkmjUc3X2Ea+ArRMPh1jUKihVF7KoAAuSTYDTiSfXVpwuZ8ocTpdUXEY2xuGFdKKKKt1WIoopKEKv77o3xbOuhV1JI45TdTr1XI8Kx7eDBFryp3yDnf6fcefUdeB033E4ZZEZHF1YFSOw6VkW1dnNhpmS97E5WHBgCR48iOu4qK+d9LKJm5g5H78kjmGN2IKgUAVKbZ2ZkOdB5DG1h81uNvROpHcRy1YWy959laiKZkrBIzQqya8OGIJPN0HGvUc5jYMpswPnDl/fPrpHfx665Uu19Uqyu+7GOE0qMNGBIZRyurC4/VPs4dV7lWW7pORjYbEi7EG3MFWuO6tUVa8x9J6RsFQ0M0Iv2zUijjEYdbqUAUE0E15rLk2yCnIoooApC6gCvdFeSaX7KTqgmkoopGqUilK+S3oP9hqUCkkbyW9CT7DVOoBapiJ/M3zCjVR/wAl/wCk+SpTvpTuDGdDic/IObjrU3DDwJphXXF/nG9I++vfXMDvwnqCvFGyOacbdQQr+hsbXuDz5HmD/fXXUxEaEEeqobd/F9JAAfOj8g+jxQ+Fx+xTnF7UEc0SGwEucA8D0i5ePXmBA71HXWGlpzHI6PqPj9heqUcpq4myR9Rf3DP3ZrztpguXOQii5u19SdLAC5JAHIc6r8m2PLQRXCh1JJ4uQdLjkv6vjyt53gVg9r3QtI6WN1IeRrkdugB7qjsP56+kPeKvaHg1PE71g/icd9B2HZY7ifHKqQ+rAYGg5jqT4nv2Vm2RjEEyvH5Vm/NEgSC9xZb+fx0I9YFX7B4rpFvkdOxwAfC5rJtif5uH/Xj+2K1mbEW0HHT21WT8NjoX2hJwuztsfA6q7oOKScQjvMBiblffuNF3vS0wzydR8B99LTanJ7RRS0IRWVbbnHxqdHvkMrEEalG4ZlHPqI5gdYBGq1kG8cwGMntqelb2cRVjQxMmxxyC4IVHxmR8bWPYcwfkmeMw2UFGsQ4tmXVSNCGU8yDY9YI1HKqjiozGxVrZlJBI7NNPvq64GfJdbAqQxKNqtwpItbUG/MEHle1RW29jdM0ckQCKwKPma4DR24aXa6Mulj5up512non0LnAm8ZzHgfFS+FcTjmPLOR+myq9OYdmTP5kUjejG59wrTt2d3ocOGyoWZWK9M6KLshCkJqbC5NrfRN71YOjzeS3BgVPcwsfYaTNxDlyYMPx+Sv45GyxmSPPXwWXbr7DnTFRM8MigMSSY3AAytxJGlaKTT1207cmv7lMKwXpNUmWdtxoCPip1LmzFvZFFFAFZRTEAV7oryTS/ZSdUE0lFFI1SkV6AoAoJpYFsyuIJrw/mt6En2GpaR/Nb0JPsNUmiN6qL9TfMKPVf0H/pPkqPTjELeRvSPvriq3p3itHb0j76+gCc14m0Xafvdd9nbQOHEkgFwsRJU6A+UgHtNVzeHeBsY4JXKqiyre/HUkmwuTpy5CpDHS2w0p6zGni2f/66rVVNQxpmxWzC9r9BKVgoOeRmXOt2yH1V33XZcRgzCx1RiFP0S3lKe4nMD2AdQpmkRWUKwsQ4BHUQ1iKjN19qCCbyjZHGVjyHNWPcfYTVv2zhhmSUC7BkVxztcBX9yn9nrpqmqDDMYney7Md+o/dUHppwa03rUY8T4jr+4PwKjdkPlxUPM9NHp+2K1mLDgEtrrrY8uv8AvsrJ9irbGQ8z00fq8se2tfFI4pfG3sqDgVuW8DdJalooqpWgRRRRQhJWSbyn/wAue31jVrdZFvJ/nJ/9RvfVvwr+o7ss9x82hb3+SZYbzj6L/Yap3Y2x+liRpPNDyMF+lcRgfs3U+FR+wMB0sut8gU5yOogqAD1kn3nlV0C9gAGgA4ADQAdgFHGasMHJbqfguejdAZHesO9kXA8Tl8AlJJNzqajtu7UEEZAP5RwQo5gHQueoDl1nuNLtjbC4deTSHgvIaA3fxFhz7uNMxGIaRizksx1JNQ+GcNMhE0ns9PH+PNWPG+NNhaaeH2jkTt/PktCbn3W/42FR8sqocrMoPUWW+vDnTnCYnpEDc7lT3ocvusf2qgNvLfEr6Kfaashxaha+Ql97g2+8lr+Gls7GkHItClZsQiAlnQAHKTnTQm+hsdDofA16jxMZUMHTKeB6RBexINrnrBHqqp7cNop//kL756bRveCH0X/jSVOj9FqY1Zp8brWvfLw8FUTcVkZwgcQwjEX4bdOv79FdemUnz4/9yP8AFXnpk+nH/ux/iqn4T84npL7xXI1Zf4IpCf6jvh9Fm/8AF1Ra/Lb8VdulX6cf+5H+Lsr0JE+nH/uR/iqnxGyN6Se565tJSR6FUl/6jvh9Es+ldRa/LHxV0aZR8+P/AHI+f7VN8RtGKO2eWNbi4u66i5FxY9YI9VVTEHUein2FqO3h4Q/6Lfxpqg8Q9FaamhEjZHHMbfRX/o9xeTilaaaRoaLE3HhbdaGzqLgslxe4zpcZeNxe+leOnQo5DpYK4vnXiUaw46k9VV9j/wCTP3Yj7L14aQCBv9VPsSU2PR2Cnr4Y2vcb2d01FzbTwSG8Ukn4ZUVDmgFpLbbjIX+KaHQUuNa8jekffXF3vXTFny29I++vTBqvMTct+/FctoL+QVbXzyMbdYjVQLHkbyNbrqGOFVTkN85F10IHK1te0X0PH10927j5BOyKxyR5YwvFbooViFOmrAn114xGKIy5gCV4aAAWVVvYDmQay1W6Z014z7R8vIaXXu3CaOooKKCCNwzAJ7+0e2tjuo7o7aHRuHDh31b9ztsX/JPYuoJUnW680brsCbfq3HIVUHOt+fDnoALDj2U83exAjxcLN5vSKG9Fjlb/AIk0/LHzI7HXyK0NZTipgcJBnb4q74bYxTFwvHdo+mjJ5snljRuz9bh12NabVFh8ogobXta7BSCWyZb/AEg3k+qrVslJlUiX9nW7dtyKgSVUsxDZRmMrry2Cihpw50JydY227eCkKK83opCfXqkopaEIrIt4UJxswAuTKwAHEknQCtdqlpsbLi5ZW1ZpGyLxsD84/rHl1ceqp1JUtp8T3bZeJVVxGifWcuJm+Z2G6Nl7OEEYT53FiObdXcOA9Z5002/tYxKBGRmLMpI+YVCkjqzeUO7v4LtfbKR3RZFBsQWXy2BIIslvJFjzLA9VuJreJy9EgXPbO5u4C3uIuABOmnXUPl8y80rvxHp9forISmLDTwNsxosT9OufUpdrny3/ANeb3rTCpTaHRM7XZ4yZHby0uPKI5qb206qaS4BgCwIZBxdTcD0hxX9oCtTT1MTwGh2awdZQ1Ebi5zTb3+Sm9gY200sR4MzMvpKTcetfaorxtqUGdbfRT7RqFxMp6Vit1yuTm53DEipHas4eSNlFg0aG3UczA+0H1WrK+kMGFomHWwPf/wA8lu/RCrxOdTOObbkdr5/HzUbvA14p/wD5Cf8A31xw/wDl4PQf+NJT3e6DIMQOXxiJh3Oszj2GmWH/AMvB6D/xpas4CHcSuOrR5BR6xpb6LtadRKfNy64T84npL7xXTBR+USeVrdl70YNPLX0l94r3g+Ler+dXrysHE3LP70TqXEiONix0zIPY9N4Noo5OUnQXOh4Cu2K/MSd3/V6jNj/mn7z9mmR1Uk6BP/8AFI3ZVBNyq8QR80Vx3hmCrGxOgiP8WWotojkDjipT7C2Pj76N58R0wwyL86Isez8rL7tfAVU8W/8AmHcfNa70R/uR/S7zCtEO0EkxEwUm+Wc8COTffXnE4kRwEsbDpUH/ABkphswWx2IH6uJ/nXLac4fyCbKsqXPblcn2aVDm/uMH6f8AslU/9nqv1/NqcYfFrICVPDTqp7JIoluxsucX7s1V3DTqk5CkFG004a6jwOlPNsTgYlc1woObQX1ubGxIvYge2tC5ZFgBNjuFH4vaC9K5kLAZ2LNbQ+UScv0ieVqRseJAZL6annpbl6hTyXYwivYqyBSSUVi1gbahgBfXW7eNc4NjSTRSGEKygEGxCkEqT5Stax05XGnGqogtF3L3KHi9DI8RtmaTbf79yjP8Zi6z4GnUM4dQV4H77V32LujiMjEhONyPOI8NPbVkw2yBhhG9ryM1rm1kIIPkqNL2PEk2tpbjTbJWPdgac1yt4zTUkTpCb26D66J/snHyK0Mb+ezp0nZdl0PU5A8r3XBJvEL2dl5CxHrHCs72T/mYv9VPtCtDi/Ot3L7qTWxhhaAvOaGpdUukkItc6DQdbBOLUV6oqArJFFFeJFJGht93Z20FCidobQYmyGy6jTjcEg+0WqHn2dLiWESHIlrySdh0CDrJsSR3X6jK7VwqxZcoADHLb9axa/rCm/aB2092M35LuY/f/OokdzJ+PVTXkcn8CbYHdPDQrZUuebknP6mHm+q1Q+9W6jydEMOtwGfNmkJILZLG7km3k8vCrhSE1MxG1lAwi97ZqP8A8Dh1upNyWILuVJPG6lrW7LVX9sblqxD4Q9G1ibA+Qesa8L9XCrRMC9gOB5i1uHt7q7xxhRYV0uJ1KGsa0WAVK3bwWExOaOaALOhOYXcZtbFgoawN+IGnC2nCJ3rwaQ4pUjGVVRLDU2uzHnrxNTm86fF8dhp10LtkftsVXX9lrfsiorff/O/sR+81A4nI90IDiSLj5qz4LDGypLmtANjoOyncZurBjoiHLI2cXZCMxyBgoOYEWs55cqcbP3GwsUaoVMmW9mckNZmLW8mw4k8qcbGl8th16jvB/vwqYqTC85PBz0UapuWGB2bL3tbK+/mohd0sICCIhob+c/L9qucW6mEDtaIcF+c/b+tU5XJPPbuX/tUrny/mPvVf6rB+Qe4KJxm6mHZCoQKDxN2tbX9btNMdn7pYRcyjI1wdAzcevztamdr3svDLmF78Oy9uVJiMM7KATGBcWIBFuqxvXOdJ+Y+9d9Wh/IPcFGwbnYSNSjqpuPpMNAAPpdlQOI+DmOWUNDMihY8gXKWt5TMTctzzVcZ0BnS+vkk+sUuNW0sRHHMR6rU3I50gwvJI7qTTH1V/MhAB7BQGJ3YhiSeZMpkySagtozam4zW9VRG5m70MnTifLIRkYA/NJz3Yi9WfeJhFFMx8x4mv2MBf2ioX4Poz0eIdvOfKe4WfKPCocj3etMN87H5qZFEz1KRuEWJHTsn824uDZFORBbiwzAEepq7Tbq4KcAFVLgcQzX7TbNwqRhw+fDoL24Ed4vpbnXWKchwjqtyDZl7Ow6irDnSfmPvVV6tD+Qe4KEj3MisVUgjzSLudOrztK8PsXDYSF1QqpcjNqepgNCT11MwX/L5eOY277VyKp8W0tyv13vrekSSPc0guPvTkUETXgtaAeyrkGznVTklABB1A04HXjT3YscLrlnZXtZwSbcyL6Gm2DH57L5mtuq+U3tTzcuJcnAapr2+VzqHGSHghTZGhzCCLhS8G72GBDrGLghgQzHUG4PGnMf51u4e6ueyPzdupmHtrpH+dbuHuqY57ne0bqEyNjPZAHZOqKS9LSUtJS0lLQhNto4bpIyBbNxW/0hqO7q9ZqE2Nj3EpRwVGawUjUki2t+4VZKKjSwF72vBtb4+SfjmwsLCL3+CKZtmc280DiOvv9n98PUsbs1tMv9+29OVFhUlMJI4wBYV6oooQmmP2VFOUMi5jG2ZdSLHTq4jQadlUjfNf/Nv+pH7zWhVSd69jzy4rNHGzLlQZha2hN+JqDXtLorAXzVnwxzWzXcbZH5KSDmOS/Ub94vy7xVjU3FxUZjMB5OYLa+rINbH6SgcxzA4jttTLYm2CxCNYC5VR87ThcePsobKInhjuqakZzmY29NVYa5L557l/nXWuUsObsPIjjU5QV0ZQRYi46jXBMBGDcKL91c/i0n1h8B91HxaT6w+A+6hCcmIXDW1Gl+dDxAkEi5Go7KbfFpPrD4D7qQ4eX6w+A+6hC5bxxK2FlDAEZDoe6obccaTD0P8AvUntXZ88kEiK/lMhAvYC57bVGbq7BxUHSdK4GbLaxB4Zr8u0VDe0moabZWPzVhG9opXtJzuPkrM2FQqFKjKOA5CiHConmqB7/GuHxaT6w+A+6j4vJ9YfAfdUxV6dJEBewtc3PaajtsYSMobqLkj163/lUZvbtPEYPByTxhpXW1kVb+cQMxCi+UXubdXLjWUyfCdjWaJ3hmLAMkqhCI3XQq0fk+Q4ObQg+da/CyXXIsEputytOz2OVVFraCx8rjcDkP6103blIcqqi2XQ2YDr4Ht99UjDb7YmYqIMHjGJIuWiyqBxJuAb6d3KrDuO+0ZpnbEYdsNEIxl6QqZHYsOQtYAA8uY1phrHAgp9z22IV4wegtlC8G0v87j668RNeZ+4e6vDYaQ/pD7K7YXCBBp6zUlRl1or1aloQkFLRRQhFIaKKEIFLRRQhFIaWihC80tFFCEtMoPzz91FFNSat7/Ipxmh7J4aBRRTqbS0UUUISGkoooQvQooooQikNFFCEgr1RRQhIaBRRQhJXoUUUIRRRRQh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3" name="Picture 7" descr="https://encrypted-tbn1.gstatic.com/images?q=tbn:ANd9GcSz8aVZUJkjriXBhHn8OhZLbeHWhqY2LgMLztCJDti_n7LnxZmW-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995" y="4737643"/>
            <a:ext cx="2060005" cy="21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val Callout 18"/>
          <p:cNvSpPr/>
          <p:nvPr/>
        </p:nvSpPr>
        <p:spPr>
          <a:xfrm>
            <a:off x="1007918" y="5487953"/>
            <a:ext cx="2802082" cy="1009580"/>
          </a:xfrm>
          <a:prstGeom prst="wedgeEllipseCallout">
            <a:avLst>
              <a:gd name="adj1" fmla="val -56335"/>
              <a:gd name="adj2" fmla="val -6722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7" name="Picture 11" descr="https://encrypted-tbn3.gstatic.com/images?q=tbn:ANd9GcR3CsrIVrbLHGW8Vioei9qhepwNmLhW_LGKYrm_wdxlf1sD-kASu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539960"/>
            <a:ext cx="1433286" cy="195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https://encrypted-tbn3.gstatic.com/images?q=tbn:ANd9GcTu3Vn4IctX0AzBuZ0RADH496-inPbtVFIhQU-TMnz0BsFloMcUm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772" y="82324"/>
            <a:ext cx="24003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260000" y="5638800"/>
            <a:ext cx="2473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Tahoma" pitchFamily="34" charset="0"/>
              </a:rPr>
              <a:t>  8.____ </a:t>
            </a:r>
            <a:r>
              <a:rPr lang="en-US" sz="2000" dirty="0" err="1" smtClean="0">
                <a:latin typeface="Tahoma" pitchFamily="34" charset="0"/>
              </a:rPr>
              <a:t>profesora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es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muy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buena</a:t>
            </a:r>
            <a:r>
              <a:rPr lang="en-US" sz="2000" dirty="0" smtClean="0">
                <a:latin typeface="Tahoma" pitchFamily="34" charset="0"/>
              </a:rPr>
              <a:t>.  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25" name="Oval Callout 24"/>
          <p:cNvSpPr/>
          <p:nvPr/>
        </p:nvSpPr>
        <p:spPr>
          <a:xfrm>
            <a:off x="2095500" y="2842916"/>
            <a:ext cx="2514600" cy="1652883"/>
          </a:xfrm>
          <a:prstGeom prst="wedgeEllipseCallout">
            <a:avLst>
              <a:gd name="adj1" fmla="val -95974"/>
              <a:gd name="adj2" fmla="val 884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3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>
                <a:srgbClr val="0070C0"/>
              </a:buClr>
              <a:buNone/>
            </a:pPr>
            <a:r>
              <a:rPr lang="en-US" dirty="0" smtClean="0"/>
              <a:t>TEXTBOOK:</a:t>
            </a:r>
            <a:endParaRPr lang="en-US" dirty="0" smtClean="0"/>
          </a:p>
          <a:p>
            <a:pPr>
              <a:buClr>
                <a:srgbClr val="0070C0"/>
              </a:buClr>
            </a:pP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15</a:t>
            </a:r>
            <a:r>
              <a:rPr lang="en-US" dirty="0" smtClean="0"/>
              <a:t> p. 312</a:t>
            </a:r>
          </a:p>
          <a:p>
            <a:pPr>
              <a:buClr>
                <a:srgbClr val="0070C0"/>
              </a:buClr>
            </a:pP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16</a:t>
            </a:r>
            <a:r>
              <a:rPr lang="en-US" dirty="0" smtClean="0"/>
              <a:t> p. 313</a:t>
            </a:r>
          </a:p>
          <a:p>
            <a:pPr>
              <a:buClr>
                <a:srgbClr val="0070C0"/>
              </a:buClr>
            </a:pPr>
            <a:endParaRPr lang="en-US" dirty="0" smtClean="0"/>
          </a:p>
          <a:p>
            <a:pPr marL="0" indent="0">
              <a:buClr>
                <a:srgbClr val="0070C0"/>
              </a:buClr>
              <a:buNone/>
            </a:pPr>
            <a:r>
              <a:rPr lang="en-US" dirty="0" smtClean="0"/>
              <a:t>WORKBOOK:</a:t>
            </a:r>
            <a:endParaRPr lang="en-US" dirty="0"/>
          </a:p>
          <a:p>
            <a:pPr>
              <a:buClr>
                <a:srgbClr val="0070C0"/>
              </a:buClr>
            </a:pPr>
            <a:r>
              <a:rPr lang="en-US" dirty="0" err="1" smtClean="0"/>
              <a:t>Completa</a:t>
            </a:r>
            <a:r>
              <a:rPr lang="en-US" dirty="0" smtClean="0"/>
              <a:t> p. 9.10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49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74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rple pixels">
  <a:themeElements>
    <a:clrScheme name="pixel espan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02060"/>
      </a:accent1>
      <a:accent2>
        <a:srgbClr val="FF0000"/>
      </a:accent2>
      <a:accent3>
        <a:srgbClr val="FFC000"/>
      </a:accent3>
      <a:accent4>
        <a:srgbClr val="000000"/>
      </a:accent4>
      <a:accent5>
        <a:srgbClr val="FF3300"/>
      </a:accent5>
      <a:accent6>
        <a:srgbClr val="0000FF"/>
      </a:accent6>
      <a:hlink>
        <a:srgbClr val="002060"/>
      </a:hlink>
      <a:folHlink>
        <a:srgbClr val="FFC000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 pixels</Template>
  <TotalTime>323</TotalTime>
  <Words>215</Words>
  <Application>Microsoft Office PowerPoint</Application>
  <PresentationFormat>On-screen Show (4:3)</PresentationFormat>
  <Paragraphs>45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purple pixels</vt:lpstr>
      <vt:lpstr>Me llamo ________ Clase 8im La fecha es 9 de mayo del 2013</vt:lpstr>
      <vt:lpstr>PowerPoint Presentation</vt:lpstr>
      <vt:lpstr>PowerPoint Presentation</vt:lpstr>
      <vt:lpstr>PowerPoint Presentation</vt:lpstr>
      <vt:lpstr>III- Copia y escribe el adjetivo demostrativo.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9im La fecha es primero de mayo del 2013</dc:title>
  <dc:creator>Helen Zumaeta</dc:creator>
  <cp:lastModifiedBy>Helen Zumaeta</cp:lastModifiedBy>
  <cp:revision>30</cp:revision>
  <dcterms:created xsi:type="dcterms:W3CDTF">2013-04-26T16:00:27Z</dcterms:created>
  <dcterms:modified xsi:type="dcterms:W3CDTF">2013-05-09T20:18:22Z</dcterms:modified>
</cp:coreProperties>
</file>